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81" r:id="rId3"/>
    <p:sldId id="263" r:id="rId4"/>
    <p:sldId id="268" r:id="rId5"/>
    <p:sldId id="269" r:id="rId6"/>
    <p:sldId id="270" r:id="rId7"/>
    <p:sldId id="271" r:id="rId8"/>
    <p:sldId id="276" r:id="rId9"/>
    <p:sldId id="275" r:id="rId10"/>
    <p:sldId id="272" r:id="rId11"/>
    <p:sldId id="279" r:id="rId12"/>
    <p:sldId id="280" r:id="rId1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4009"/>
    <a:srgbClr val="E849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822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7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19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29.png"/><Relationship Id="rId5" Type="http://schemas.openxmlformats.org/officeDocument/2006/relationships/image" Target="../media/image4.png"/><Relationship Id="rId10" Type="http://schemas.openxmlformats.org/officeDocument/2006/relationships/image" Target="../media/image28.png"/><Relationship Id="rId4" Type="http://schemas.openxmlformats.org/officeDocument/2006/relationships/image" Target="../media/image25.png"/><Relationship Id="rId9" Type="http://schemas.openxmlformats.org/officeDocument/2006/relationships/image" Target="../media/image27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png"/><Relationship Id="rId7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3.png"/><Relationship Id="rId5" Type="http://schemas.openxmlformats.org/officeDocument/2006/relationships/image" Target="../media/image1.jpeg"/><Relationship Id="rId10" Type="http://schemas.openxmlformats.org/officeDocument/2006/relationships/image" Target="../media/image36.png"/><Relationship Id="rId4" Type="http://schemas.openxmlformats.org/officeDocument/2006/relationships/image" Target="../media/image32.png"/><Relationship Id="rId9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66" name="Picture 34" descr=" "/>
          <p:cNvPicPr>
            <a:picLocks noChangeAspect="1" noChangeArrowheads="1"/>
          </p:cNvPicPr>
          <p:nvPr userDrawn="1"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3071802" y="3786196"/>
            <a:ext cx="1000132" cy="1256898"/>
          </a:xfrm>
          <a:prstGeom prst="rect">
            <a:avLst/>
          </a:prstGeom>
          <a:noFill/>
        </p:spPr>
      </p:pic>
      <p:pic>
        <p:nvPicPr>
          <p:cNvPr id="18458" name="Picture 26" descr=" "/>
          <p:cNvPicPr>
            <a:picLocks noChangeAspect="1" noChangeArrowheads="1"/>
          </p:cNvPicPr>
          <p:nvPr userDrawn="1"/>
        </p:nvPicPr>
        <p:blipFill>
          <a:blip r:embed="rId3">
            <a:lum contrast="10000"/>
          </a:blip>
          <a:srcRect t="2381" r="42624"/>
          <a:stretch>
            <a:fillRect/>
          </a:stretch>
        </p:blipFill>
        <p:spPr bwMode="auto">
          <a:xfrm>
            <a:off x="6416430" y="428610"/>
            <a:ext cx="2727570" cy="4714890"/>
          </a:xfrm>
          <a:prstGeom prst="rect">
            <a:avLst/>
          </a:prstGeom>
          <a:noFill/>
        </p:spPr>
      </p:pic>
      <p:grpSp>
        <p:nvGrpSpPr>
          <p:cNvPr id="44" name="Группа 43"/>
          <p:cNvGrpSpPr/>
          <p:nvPr userDrawn="1"/>
        </p:nvGrpSpPr>
        <p:grpSpPr>
          <a:xfrm>
            <a:off x="-4" y="-2"/>
            <a:ext cx="500038" cy="5143502"/>
            <a:chOff x="-4" y="-2"/>
            <a:chExt cx="500038" cy="5143502"/>
          </a:xfrm>
        </p:grpSpPr>
        <p:pic>
          <p:nvPicPr>
            <p:cNvPr id="18462" name="Picture 30" descr=" 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6200000" flipV="1">
              <a:off x="-1073950" y="1073944"/>
              <a:ext cx="2647930" cy="500038"/>
            </a:xfrm>
            <a:prstGeom prst="rect">
              <a:avLst/>
            </a:prstGeom>
            <a:noFill/>
          </p:spPr>
        </p:pic>
        <p:pic>
          <p:nvPicPr>
            <p:cNvPr id="41" name="Picture 30" descr=" 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6200000" flipV="1">
              <a:off x="-1073937" y="3569530"/>
              <a:ext cx="2647907" cy="500034"/>
            </a:xfrm>
            <a:prstGeom prst="rect">
              <a:avLst/>
            </a:prstGeom>
            <a:noFill/>
          </p:spPr>
        </p:pic>
      </p:grpSp>
      <p:pic>
        <p:nvPicPr>
          <p:cNvPr id="18446" name="Picture 14" descr=" "/>
          <p:cNvPicPr>
            <a:picLocks noChangeAspect="1" noChangeArrowheads="1"/>
          </p:cNvPicPr>
          <p:nvPr userDrawn="1"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 flipH="1">
            <a:off x="-1" y="1500180"/>
            <a:ext cx="1160587" cy="1214446"/>
          </a:xfrm>
          <a:prstGeom prst="rect">
            <a:avLst/>
          </a:prstGeom>
          <a:noFill/>
        </p:spPr>
      </p:pic>
      <p:grpSp>
        <p:nvGrpSpPr>
          <p:cNvPr id="54" name="Группа 53"/>
          <p:cNvGrpSpPr/>
          <p:nvPr userDrawn="1"/>
        </p:nvGrpSpPr>
        <p:grpSpPr>
          <a:xfrm>
            <a:off x="142844" y="4714890"/>
            <a:ext cx="8858280" cy="428610"/>
            <a:chOff x="142844" y="4714890"/>
            <a:chExt cx="8858280" cy="428610"/>
          </a:xfrm>
        </p:grpSpPr>
        <p:pic>
          <p:nvPicPr>
            <p:cNvPr id="46" name="Picture 30" descr=" "/>
            <p:cNvPicPr>
              <a:picLocks noChangeAspect="1" noChangeArrowheads="1"/>
            </p:cNvPicPr>
            <p:nvPr userDrawn="1"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0800000" flipV="1">
              <a:off x="142844" y="4714890"/>
              <a:ext cx="2269691" cy="428610"/>
            </a:xfrm>
            <a:prstGeom prst="rect">
              <a:avLst/>
            </a:prstGeom>
            <a:noFill/>
          </p:spPr>
        </p:pic>
        <p:pic>
          <p:nvPicPr>
            <p:cNvPr id="47" name="Picture 30" descr=" "/>
            <p:cNvPicPr>
              <a:picLocks noChangeAspect="1" noChangeArrowheads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10800000" flipV="1">
              <a:off x="2357422" y="4725297"/>
              <a:ext cx="2214578" cy="418203"/>
            </a:xfrm>
            <a:prstGeom prst="rect">
              <a:avLst/>
            </a:prstGeom>
            <a:noFill/>
          </p:spPr>
        </p:pic>
        <p:pic>
          <p:nvPicPr>
            <p:cNvPr id="52" name="Picture 30" descr=" "/>
            <p:cNvPicPr>
              <a:picLocks noChangeAspect="1" noChangeArrowheads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10800000" flipV="1">
              <a:off x="4572000" y="4725297"/>
              <a:ext cx="2214578" cy="418203"/>
            </a:xfrm>
            <a:prstGeom prst="rect">
              <a:avLst/>
            </a:prstGeom>
            <a:noFill/>
          </p:spPr>
        </p:pic>
        <p:pic>
          <p:nvPicPr>
            <p:cNvPr id="53" name="Picture 30" descr=" "/>
            <p:cNvPicPr>
              <a:picLocks noChangeAspect="1" noChangeArrowheads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10800000" flipV="1">
              <a:off x="6786578" y="4725303"/>
              <a:ext cx="2214546" cy="418197"/>
            </a:xfrm>
            <a:prstGeom prst="rect">
              <a:avLst/>
            </a:prstGeom>
            <a:noFill/>
          </p:spPr>
        </p:pic>
      </p:grpSp>
      <p:pic>
        <p:nvPicPr>
          <p:cNvPr id="18450" name="Picture 18" descr=" "/>
          <p:cNvPicPr>
            <a:picLocks noChangeAspect="1" noChangeArrowheads="1"/>
          </p:cNvPicPr>
          <p:nvPr userDrawn="1"/>
        </p:nvPicPr>
        <p:blipFill>
          <a:blip r:embed="rId8" cstate="print">
            <a:lum contrast="10000"/>
          </a:blip>
          <a:srcRect/>
          <a:stretch>
            <a:fillRect/>
          </a:stretch>
        </p:blipFill>
        <p:spPr bwMode="auto">
          <a:xfrm flipH="1">
            <a:off x="7650242" y="3071818"/>
            <a:ext cx="1493758" cy="2000264"/>
          </a:xfrm>
          <a:prstGeom prst="rect">
            <a:avLst/>
          </a:prstGeom>
          <a:noFill/>
        </p:spPr>
      </p:pic>
      <p:grpSp>
        <p:nvGrpSpPr>
          <p:cNvPr id="55" name="Группа 54"/>
          <p:cNvGrpSpPr/>
          <p:nvPr userDrawn="1"/>
        </p:nvGrpSpPr>
        <p:grpSpPr>
          <a:xfrm rot="10800000">
            <a:off x="214282" y="0"/>
            <a:ext cx="8858280" cy="428610"/>
            <a:chOff x="142844" y="4714890"/>
            <a:chExt cx="8858280" cy="428610"/>
          </a:xfrm>
        </p:grpSpPr>
        <p:pic>
          <p:nvPicPr>
            <p:cNvPr id="56" name="Picture 30" descr=" "/>
            <p:cNvPicPr>
              <a:picLocks noChangeAspect="1" noChangeArrowheads="1"/>
            </p:cNvPicPr>
            <p:nvPr userDrawn="1"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0800000" flipV="1">
              <a:off x="142844" y="4714890"/>
              <a:ext cx="2269691" cy="428610"/>
            </a:xfrm>
            <a:prstGeom prst="rect">
              <a:avLst/>
            </a:prstGeom>
            <a:noFill/>
          </p:spPr>
        </p:pic>
        <p:pic>
          <p:nvPicPr>
            <p:cNvPr id="57" name="Picture 30" descr=" "/>
            <p:cNvPicPr>
              <a:picLocks noChangeAspect="1" noChangeArrowheads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10800000" flipV="1">
              <a:off x="2357422" y="4725297"/>
              <a:ext cx="2214578" cy="418203"/>
            </a:xfrm>
            <a:prstGeom prst="rect">
              <a:avLst/>
            </a:prstGeom>
            <a:noFill/>
          </p:spPr>
        </p:pic>
        <p:pic>
          <p:nvPicPr>
            <p:cNvPr id="58" name="Picture 30" descr=" "/>
            <p:cNvPicPr>
              <a:picLocks noChangeAspect="1" noChangeArrowheads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10800000" flipV="1">
              <a:off x="4572000" y="4725297"/>
              <a:ext cx="2214578" cy="418203"/>
            </a:xfrm>
            <a:prstGeom prst="rect">
              <a:avLst/>
            </a:prstGeom>
            <a:noFill/>
          </p:spPr>
        </p:pic>
        <p:pic>
          <p:nvPicPr>
            <p:cNvPr id="59" name="Picture 30" descr=" "/>
            <p:cNvPicPr>
              <a:picLocks noChangeAspect="1" noChangeArrowheads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10800000" flipV="1">
              <a:off x="6786578" y="4725303"/>
              <a:ext cx="2214546" cy="418197"/>
            </a:xfrm>
            <a:prstGeom prst="rect">
              <a:avLst/>
            </a:prstGeom>
            <a:noFill/>
          </p:spPr>
        </p:pic>
      </p:grpSp>
      <p:pic>
        <p:nvPicPr>
          <p:cNvPr id="4" name="Picture 14" descr="http://img-fotki.yandex.ru/get/9364/16969765.167/0_7b48f_42dfa50_M.png"/>
          <p:cNvPicPr>
            <a:picLocks noChangeAspect="1" noChangeArrowheads="1"/>
          </p:cNvPicPr>
          <p:nvPr userDrawn="1"/>
        </p:nvPicPr>
        <p:blipFill>
          <a:blip r:embed="rId9">
            <a:lum contrast="30000"/>
          </a:blip>
          <a:srcRect/>
          <a:stretch>
            <a:fillRect/>
          </a:stretch>
        </p:blipFill>
        <p:spPr bwMode="auto">
          <a:xfrm rot="21154504">
            <a:off x="507222" y="78623"/>
            <a:ext cx="1301247" cy="1301247"/>
          </a:xfrm>
          <a:prstGeom prst="rect">
            <a:avLst/>
          </a:prstGeom>
          <a:noFill/>
        </p:spPr>
      </p:pic>
      <p:pic>
        <p:nvPicPr>
          <p:cNvPr id="18442" name="Picture 10" descr=" "/>
          <p:cNvPicPr>
            <a:picLocks noChangeAspect="1" noChangeArrowheads="1"/>
          </p:cNvPicPr>
          <p:nvPr userDrawn="1"/>
        </p:nvPicPr>
        <p:blipFill>
          <a:blip r:embed="rId10">
            <a:lum bright="-10000" contrast="10000"/>
          </a:blip>
          <a:srcRect/>
          <a:stretch>
            <a:fillRect/>
          </a:stretch>
        </p:blipFill>
        <p:spPr bwMode="auto">
          <a:xfrm>
            <a:off x="2" y="2428874"/>
            <a:ext cx="1773379" cy="2571768"/>
          </a:xfrm>
          <a:prstGeom prst="rect">
            <a:avLst/>
          </a:prstGeom>
          <a:noFill/>
        </p:spPr>
      </p:pic>
      <p:pic>
        <p:nvPicPr>
          <p:cNvPr id="18464" name="Picture 32" descr=" "/>
          <p:cNvPicPr>
            <a:picLocks noChangeAspect="1" noChangeArrowheads="1"/>
          </p:cNvPicPr>
          <p:nvPr userDrawn="1"/>
        </p:nvPicPr>
        <p:blipFill>
          <a:blip r:embed="rId11" cstate="print">
            <a:lum contrast="10000"/>
          </a:blip>
          <a:srcRect/>
          <a:stretch>
            <a:fillRect/>
          </a:stretch>
        </p:blipFill>
        <p:spPr bwMode="auto">
          <a:xfrm rot="374490">
            <a:off x="7824128" y="282139"/>
            <a:ext cx="1285884" cy="695371"/>
          </a:xfrm>
          <a:prstGeom prst="rect">
            <a:avLst/>
          </a:prstGeom>
          <a:noFill/>
        </p:spPr>
      </p:pic>
      <p:pic>
        <p:nvPicPr>
          <p:cNvPr id="18448" name="Picture 16" descr=" "/>
          <p:cNvPicPr>
            <a:picLocks noChangeAspect="1" noChangeArrowheads="1"/>
          </p:cNvPicPr>
          <p:nvPr userDrawn="1"/>
        </p:nvPicPr>
        <p:blipFill>
          <a:blip r:embed="rId12" cstate="print">
            <a:lum contrast="10000"/>
          </a:blip>
          <a:srcRect/>
          <a:stretch>
            <a:fillRect/>
          </a:stretch>
        </p:blipFill>
        <p:spPr bwMode="auto">
          <a:xfrm>
            <a:off x="1357290" y="3286132"/>
            <a:ext cx="1643074" cy="1716644"/>
          </a:xfrm>
          <a:prstGeom prst="rect">
            <a:avLst/>
          </a:prstGeom>
          <a:noFill/>
        </p:spPr>
      </p:pic>
      <p:pic>
        <p:nvPicPr>
          <p:cNvPr id="18454" name="Picture 22" descr=" "/>
          <p:cNvPicPr>
            <a:picLocks noChangeAspect="1" noChangeArrowheads="1"/>
          </p:cNvPicPr>
          <p:nvPr userDrawn="1"/>
        </p:nvPicPr>
        <p:blipFill>
          <a:blip r:embed="rId1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4143372" y="3857636"/>
            <a:ext cx="2071702" cy="1177911"/>
          </a:xfrm>
          <a:prstGeom prst="rect">
            <a:avLst/>
          </a:prstGeom>
          <a:noFill/>
        </p:spPr>
      </p:pic>
      <p:pic>
        <p:nvPicPr>
          <p:cNvPr id="18444" name="Picture 12" descr=" "/>
          <p:cNvPicPr>
            <a:picLocks noChangeAspect="1" noChangeArrowheads="1"/>
          </p:cNvPicPr>
          <p:nvPr userDrawn="1"/>
        </p:nvPicPr>
        <p:blipFill>
          <a:blip r:embed="rId14" cstate="print">
            <a:lum bright="-10000" contrast="20000"/>
          </a:blip>
          <a:srcRect/>
          <a:stretch>
            <a:fillRect/>
          </a:stretch>
        </p:blipFill>
        <p:spPr bwMode="auto">
          <a:xfrm flipH="1">
            <a:off x="6143644" y="3214693"/>
            <a:ext cx="1635511" cy="18003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62967C51-F406-4173-9A38-B2CA68660B27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A7A81C32-542F-4E92-96E3-493193AF12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62967C51-F406-4173-9A38-B2CA68660B27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A7A81C32-542F-4E92-96E3-493193AF12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6355CA19-85AA-4D6D-BF61-CF2D84A91FE0}" type="datetimeFigureOut">
              <a:rPr lang="ru-RU" smtClean="0"/>
              <a:t>25.05.2020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A179AA1-5509-4B80-A057-41B36C9DE8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762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66" name="Picture 34" descr=" "/>
          <p:cNvPicPr>
            <a:picLocks noChangeAspect="1" noChangeArrowheads="1"/>
          </p:cNvPicPr>
          <p:nvPr userDrawn="1"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3071802" y="3786196"/>
            <a:ext cx="1000132" cy="1256898"/>
          </a:xfrm>
          <a:prstGeom prst="rect">
            <a:avLst/>
          </a:prstGeom>
          <a:noFill/>
        </p:spPr>
      </p:pic>
      <p:pic>
        <p:nvPicPr>
          <p:cNvPr id="18458" name="Picture 26" descr=" "/>
          <p:cNvPicPr>
            <a:picLocks noChangeAspect="1" noChangeArrowheads="1"/>
          </p:cNvPicPr>
          <p:nvPr userDrawn="1"/>
        </p:nvPicPr>
        <p:blipFill>
          <a:blip r:embed="rId3">
            <a:lum contrast="10000"/>
          </a:blip>
          <a:srcRect t="2381" r="42624"/>
          <a:stretch>
            <a:fillRect/>
          </a:stretch>
        </p:blipFill>
        <p:spPr bwMode="auto">
          <a:xfrm>
            <a:off x="6416430" y="428610"/>
            <a:ext cx="2727570" cy="4714890"/>
          </a:xfrm>
          <a:prstGeom prst="rect">
            <a:avLst/>
          </a:prstGeom>
          <a:noFill/>
        </p:spPr>
      </p:pic>
      <p:grpSp>
        <p:nvGrpSpPr>
          <p:cNvPr id="44" name="Группа 43"/>
          <p:cNvGrpSpPr/>
          <p:nvPr userDrawn="1"/>
        </p:nvGrpSpPr>
        <p:grpSpPr>
          <a:xfrm>
            <a:off x="-4" y="-2"/>
            <a:ext cx="500038" cy="5143502"/>
            <a:chOff x="-4" y="-2"/>
            <a:chExt cx="500038" cy="5143502"/>
          </a:xfrm>
        </p:grpSpPr>
        <p:pic>
          <p:nvPicPr>
            <p:cNvPr id="18462" name="Picture 30" descr=" 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6200000" flipV="1">
              <a:off x="-1073950" y="1073944"/>
              <a:ext cx="2647930" cy="500038"/>
            </a:xfrm>
            <a:prstGeom prst="rect">
              <a:avLst/>
            </a:prstGeom>
            <a:noFill/>
          </p:spPr>
        </p:pic>
        <p:pic>
          <p:nvPicPr>
            <p:cNvPr id="41" name="Picture 30" descr=" 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6200000" flipV="1">
              <a:off x="-1073937" y="3569530"/>
              <a:ext cx="2647907" cy="500034"/>
            </a:xfrm>
            <a:prstGeom prst="rect">
              <a:avLst/>
            </a:prstGeom>
            <a:noFill/>
          </p:spPr>
        </p:pic>
      </p:grpSp>
      <p:pic>
        <p:nvPicPr>
          <p:cNvPr id="18446" name="Picture 14" descr=" "/>
          <p:cNvPicPr>
            <a:picLocks noChangeAspect="1" noChangeArrowheads="1"/>
          </p:cNvPicPr>
          <p:nvPr userDrawn="1"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 flipH="1">
            <a:off x="-1" y="1500180"/>
            <a:ext cx="1160587" cy="1214446"/>
          </a:xfrm>
          <a:prstGeom prst="rect">
            <a:avLst/>
          </a:prstGeom>
          <a:noFill/>
        </p:spPr>
      </p:pic>
      <p:grpSp>
        <p:nvGrpSpPr>
          <p:cNvPr id="54" name="Группа 53"/>
          <p:cNvGrpSpPr/>
          <p:nvPr userDrawn="1"/>
        </p:nvGrpSpPr>
        <p:grpSpPr>
          <a:xfrm>
            <a:off x="142844" y="4714890"/>
            <a:ext cx="8858280" cy="428610"/>
            <a:chOff x="142844" y="4714890"/>
            <a:chExt cx="8858280" cy="428610"/>
          </a:xfrm>
        </p:grpSpPr>
        <p:pic>
          <p:nvPicPr>
            <p:cNvPr id="46" name="Picture 30" descr=" "/>
            <p:cNvPicPr>
              <a:picLocks noChangeAspect="1" noChangeArrowheads="1"/>
            </p:cNvPicPr>
            <p:nvPr userDrawn="1"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0800000" flipV="1">
              <a:off x="142844" y="4714890"/>
              <a:ext cx="2269691" cy="428610"/>
            </a:xfrm>
            <a:prstGeom prst="rect">
              <a:avLst/>
            </a:prstGeom>
            <a:noFill/>
          </p:spPr>
        </p:pic>
        <p:pic>
          <p:nvPicPr>
            <p:cNvPr id="47" name="Picture 30" descr=" "/>
            <p:cNvPicPr>
              <a:picLocks noChangeAspect="1" noChangeArrowheads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10800000" flipV="1">
              <a:off x="2357422" y="4725297"/>
              <a:ext cx="2214578" cy="418203"/>
            </a:xfrm>
            <a:prstGeom prst="rect">
              <a:avLst/>
            </a:prstGeom>
            <a:noFill/>
          </p:spPr>
        </p:pic>
        <p:pic>
          <p:nvPicPr>
            <p:cNvPr id="52" name="Picture 30" descr=" "/>
            <p:cNvPicPr>
              <a:picLocks noChangeAspect="1" noChangeArrowheads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10800000" flipV="1">
              <a:off x="4572000" y="4725297"/>
              <a:ext cx="2214578" cy="418203"/>
            </a:xfrm>
            <a:prstGeom prst="rect">
              <a:avLst/>
            </a:prstGeom>
            <a:noFill/>
          </p:spPr>
        </p:pic>
        <p:pic>
          <p:nvPicPr>
            <p:cNvPr id="53" name="Picture 30" descr=" "/>
            <p:cNvPicPr>
              <a:picLocks noChangeAspect="1" noChangeArrowheads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10800000" flipV="1">
              <a:off x="6786578" y="4725303"/>
              <a:ext cx="2214546" cy="418197"/>
            </a:xfrm>
            <a:prstGeom prst="rect">
              <a:avLst/>
            </a:prstGeom>
            <a:noFill/>
          </p:spPr>
        </p:pic>
      </p:grpSp>
      <p:pic>
        <p:nvPicPr>
          <p:cNvPr id="18450" name="Picture 18" descr=" "/>
          <p:cNvPicPr>
            <a:picLocks noChangeAspect="1" noChangeArrowheads="1"/>
          </p:cNvPicPr>
          <p:nvPr userDrawn="1"/>
        </p:nvPicPr>
        <p:blipFill>
          <a:blip r:embed="rId8" cstate="print">
            <a:lum contrast="10000"/>
          </a:blip>
          <a:srcRect/>
          <a:stretch>
            <a:fillRect/>
          </a:stretch>
        </p:blipFill>
        <p:spPr bwMode="auto">
          <a:xfrm flipH="1">
            <a:off x="7650242" y="3071818"/>
            <a:ext cx="1493758" cy="2000264"/>
          </a:xfrm>
          <a:prstGeom prst="rect">
            <a:avLst/>
          </a:prstGeom>
          <a:noFill/>
        </p:spPr>
      </p:pic>
      <p:grpSp>
        <p:nvGrpSpPr>
          <p:cNvPr id="55" name="Группа 54"/>
          <p:cNvGrpSpPr/>
          <p:nvPr userDrawn="1"/>
        </p:nvGrpSpPr>
        <p:grpSpPr>
          <a:xfrm rot="10800000">
            <a:off x="214282" y="0"/>
            <a:ext cx="8858280" cy="428610"/>
            <a:chOff x="142844" y="4714890"/>
            <a:chExt cx="8858280" cy="428610"/>
          </a:xfrm>
        </p:grpSpPr>
        <p:pic>
          <p:nvPicPr>
            <p:cNvPr id="56" name="Picture 30" descr=" "/>
            <p:cNvPicPr>
              <a:picLocks noChangeAspect="1" noChangeArrowheads="1"/>
            </p:cNvPicPr>
            <p:nvPr userDrawn="1"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0800000" flipV="1">
              <a:off x="142844" y="4714890"/>
              <a:ext cx="2269691" cy="428610"/>
            </a:xfrm>
            <a:prstGeom prst="rect">
              <a:avLst/>
            </a:prstGeom>
            <a:noFill/>
          </p:spPr>
        </p:pic>
        <p:pic>
          <p:nvPicPr>
            <p:cNvPr id="57" name="Picture 30" descr=" "/>
            <p:cNvPicPr>
              <a:picLocks noChangeAspect="1" noChangeArrowheads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10800000" flipV="1">
              <a:off x="2357422" y="4725297"/>
              <a:ext cx="2214578" cy="418203"/>
            </a:xfrm>
            <a:prstGeom prst="rect">
              <a:avLst/>
            </a:prstGeom>
            <a:noFill/>
          </p:spPr>
        </p:pic>
        <p:pic>
          <p:nvPicPr>
            <p:cNvPr id="58" name="Picture 30" descr=" "/>
            <p:cNvPicPr>
              <a:picLocks noChangeAspect="1" noChangeArrowheads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10800000" flipV="1">
              <a:off x="4572000" y="4725297"/>
              <a:ext cx="2214578" cy="418203"/>
            </a:xfrm>
            <a:prstGeom prst="rect">
              <a:avLst/>
            </a:prstGeom>
            <a:noFill/>
          </p:spPr>
        </p:pic>
        <p:pic>
          <p:nvPicPr>
            <p:cNvPr id="59" name="Picture 30" descr=" "/>
            <p:cNvPicPr>
              <a:picLocks noChangeAspect="1" noChangeArrowheads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10800000" flipV="1">
              <a:off x="6786578" y="4725303"/>
              <a:ext cx="2214546" cy="418197"/>
            </a:xfrm>
            <a:prstGeom prst="rect">
              <a:avLst/>
            </a:prstGeom>
            <a:noFill/>
          </p:spPr>
        </p:pic>
      </p:grpSp>
      <p:pic>
        <p:nvPicPr>
          <p:cNvPr id="4" name="Picture 14" descr="http://img-fotki.yandex.ru/get/9364/16969765.167/0_7b48f_42dfa50_M.png"/>
          <p:cNvPicPr>
            <a:picLocks noChangeAspect="1" noChangeArrowheads="1"/>
          </p:cNvPicPr>
          <p:nvPr userDrawn="1"/>
        </p:nvPicPr>
        <p:blipFill>
          <a:blip r:embed="rId9">
            <a:lum contrast="30000"/>
          </a:blip>
          <a:srcRect/>
          <a:stretch>
            <a:fillRect/>
          </a:stretch>
        </p:blipFill>
        <p:spPr bwMode="auto">
          <a:xfrm rot="21154504">
            <a:off x="507222" y="78623"/>
            <a:ext cx="1301247" cy="1301247"/>
          </a:xfrm>
          <a:prstGeom prst="rect">
            <a:avLst/>
          </a:prstGeom>
          <a:noFill/>
        </p:spPr>
      </p:pic>
      <p:pic>
        <p:nvPicPr>
          <p:cNvPr id="18442" name="Picture 10" descr=" "/>
          <p:cNvPicPr>
            <a:picLocks noChangeAspect="1" noChangeArrowheads="1"/>
          </p:cNvPicPr>
          <p:nvPr userDrawn="1"/>
        </p:nvPicPr>
        <p:blipFill>
          <a:blip r:embed="rId10">
            <a:lum bright="-10000" contrast="10000"/>
          </a:blip>
          <a:srcRect/>
          <a:stretch>
            <a:fillRect/>
          </a:stretch>
        </p:blipFill>
        <p:spPr bwMode="auto">
          <a:xfrm>
            <a:off x="2" y="2428874"/>
            <a:ext cx="1773379" cy="2571768"/>
          </a:xfrm>
          <a:prstGeom prst="rect">
            <a:avLst/>
          </a:prstGeom>
          <a:noFill/>
        </p:spPr>
      </p:pic>
      <p:pic>
        <p:nvPicPr>
          <p:cNvPr id="18464" name="Picture 32" descr=" "/>
          <p:cNvPicPr>
            <a:picLocks noChangeAspect="1" noChangeArrowheads="1"/>
          </p:cNvPicPr>
          <p:nvPr userDrawn="1"/>
        </p:nvPicPr>
        <p:blipFill>
          <a:blip r:embed="rId11" cstate="print">
            <a:lum contrast="10000"/>
          </a:blip>
          <a:srcRect/>
          <a:stretch>
            <a:fillRect/>
          </a:stretch>
        </p:blipFill>
        <p:spPr bwMode="auto">
          <a:xfrm rot="374490">
            <a:off x="7824128" y="282138"/>
            <a:ext cx="1285884" cy="695371"/>
          </a:xfrm>
          <a:prstGeom prst="rect">
            <a:avLst/>
          </a:prstGeom>
          <a:noFill/>
        </p:spPr>
      </p:pic>
      <p:pic>
        <p:nvPicPr>
          <p:cNvPr id="18448" name="Picture 16" descr=" "/>
          <p:cNvPicPr>
            <a:picLocks noChangeAspect="1" noChangeArrowheads="1"/>
          </p:cNvPicPr>
          <p:nvPr userDrawn="1"/>
        </p:nvPicPr>
        <p:blipFill>
          <a:blip r:embed="rId12" cstate="print">
            <a:lum contrast="10000"/>
          </a:blip>
          <a:srcRect/>
          <a:stretch>
            <a:fillRect/>
          </a:stretch>
        </p:blipFill>
        <p:spPr bwMode="auto">
          <a:xfrm>
            <a:off x="1357290" y="3286132"/>
            <a:ext cx="1643074" cy="1716644"/>
          </a:xfrm>
          <a:prstGeom prst="rect">
            <a:avLst/>
          </a:prstGeom>
          <a:noFill/>
        </p:spPr>
      </p:pic>
      <p:pic>
        <p:nvPicPr>
          <p:cNvPr id="18454" name="Picture 22" descr=" "/>
          <p:cNvPicPr>
            <a:picLocks noChangeAspect="1" noChangeArrowheads="1"/>
          </p:cNvPicPr>
          <p:nvPr userDrawn="1"/>
        </p:nvPicPr>
        <p:blipFill>
          <a:blip r:embed="rId1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4143372" y="3857636"/>
            <a:ext cx="2071702" cy="1177911"/>
          </a:xfrm>
          <a:prstGeom prst="rect">
            <a:avLst/>
          </a:prstGeom>
          <a:noFill/>
        </p:spPr>
      </p:pic>
      <p:pic>
        <p:nvPicPr>
          <p:cNvPr id="18444" name="Picture 12" descr=" "/>
          <p:cNvPicPr>
            <a:picLocks noChangeAspect="1" noChangeArrowheads="1"/>
          </p:cNvPicPr>
          <p:nvPr userDrawn="1"/>
        </p:nvPicPr>
        <p:blipFill>
          <a:blip r:embed="rId14" cstate="print">
            <a:lum bright="-10000" contrast="20000"/>
          </a:blip>
          <a:srcRect/>
          <a:stretch>
            <a:fillRect/>
          </a:stretch>
        </p:blipFill>
        <p:spPr bwMode="auto">
          <a:xfrm flipH="1">
            <a:off x="6143642" y="3214693"/>
            <a:ext cx="1635511" cy="18003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376620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355CA19-85AA-4D6D-BF61-CF2D84A91FE0}" type="datetimeFigureOut">
              <a:rPr lang="ru-RU" smtClean="0"/>
              <a:t>25.05.2020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A179AA1-5509-4B80-A057-41B36C9DE8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2982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355CA19-85AA-4D6D-BF61-CF2D84A91FE0}" type="datetimeFigureOut">
              <a:rPr lang="ru-RU" smtClean="0"/>
              <a:t>25.05.2020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A179AA1-5509-4B80-A057-41B36C9DE8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922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 userDrawn="1"/>
        </p:nvGrpSpPr>
        <p:grpSpPr>
          <a:xfrm rot="10800000">
            <a:off x="142844" y="0"/>
            <a:ext cx="8858280" cy="428610"/>
            <a:chOff x="142844" y="4714890"/>
            <a:chExt cx="8858280" cy="428610"/>
          </a:xfrm>
        </p:grpSpPr>
        <p:pic>
          <p:nvPicPr>
            <p:cNvPr id="20" name="Picture 30" descr=" 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0800000" flipV="1">
              <a:off x="142844" y="4714890"/>
              <a:ext cx="2269691" cy="428610"/>
            </a:xfrm>
            <a:prstGeom prst="rect">
              <a:avLst/>
            </a:prstGeom>
            <a:noFill/>
          </p:spPr>
        </p:pic>
        <p:pic>
          <p:nvPicPr>
            <p:cNvPr id="21" name="Picture 30" descr=" 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 flipV="1">
              <a:off x="2357422" y="4725297"/>
              <a:ext cx="2214578" cy="418203"/>
            </a:xfrm>
            <a:prstGeom prst="rect">
              <a:avLst/>
            </a:prstGeom>
            <a:noFill/>
          </p:spPr>
        </p:pic>
        <p:pic>
          <p:nvPicPr>
            <p:cNvPr id="22" name="Picture 30" descr=" 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 flipV="1">
              <a:off x="4572000" y="4725297"/>
              <a:ext cx="2214578" cy="418203"/>
            </a:xfrm>
            <a:prstGeom prst="rect">
              <a:avLst/>
            </a:prstGeom>
            <a:noFill/>
          </p:spPr>
        </p:pic>
        <p:pic>
          <p:nvPicPr>
            <p:cNvPr id="23" name="Picture 30" descr=" 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 flipV="1">
              <a:off x="6786578" y="4725303"/>
              <a:ext cx="2214546" cy="418197"/>
            </a:xfrm>
            <a:prstGeom prst="rect">
              <a:avLst/>
            </a:prstGeom>
            <a:noFill/>
          </p:spPr>
        </p:pic>
      </p:grpSp>
      <p:grpSp>
        <p:nvGrpSpPr>
          <p:cNvPr id="24" name="Группа 23"/>
          <p:cNvGrpSpPr/>
          <p:nvPr userDrawn="1"/>
        </p:nvGrpSpPr>
        <p:grpSpPr>
          <a:xfrm>
            <a:off x="0" y="-2"/>
            <a:ext cx="500038" cy="5143502"/>
            <a:chOff x="-4" y="-2"/>
            <a:chExt cx="500038" cy="5143502"/>
          </a:xfrm>
        </p:grpSpPr>
        <p:pic>
          <p:nvPicPr>
            <p:cNvPr id="25" name="Picture 30" descr=" 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6200000" flipV="1">
              <a:off x="-1073950" y="1073944"/>
              <a:ext cx="2647930" cy="500038"/>
            </a:xfrm>
            <a:prstGeom prst="rect">
              <a:avLst/>
            </a:prstGeom>
            <a:noFill/>
          </p:spPr>
        </p:pic>
        <p:pic>
          <p:nvPicPr>
            <p:cNvPr id="26" name="Picture 30" descr=" 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6200000" flipV="1">
              <a:off x="-1073937" y="3569530"/>
              <a:ext cx="2647907" cy="500034"/>
            </a:xfrm>
            <a:prstGeom prst="rect">
              <a:avLst/>
            </a:prstGeom>
            <a:noFill/>
          </p:spPr>
        </p:pic>
      </p:grpSp>
      <p:grpSp>
        <p:nvGrpSpPr>
          <p:cNvPr id="27" name="Группа 26"/>
          <p:cNvGrpSpPr/>
          <p:nvPr userDrawn="1"/>
        </p:nvGrpSpPr>
        <p:grpSpPr>
          <a:xfrm rot="10800000">
            <a:off x="8643962" y="-2"/>
            <a:ext cx="500038" cy="5143502"/>
            <a:chOff x="-4" y="-2"/>
            <a:chExt cx="500038" cy="5143502"/>
          </a:xfrm>
        </p:grpSpPr>
        <p:pic>
          <p:nvPicPr>
            <p:cNvPr id="28" name="Picture 30" descr=" 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6200000" flipV="1">
              <a:off x="-1073950" y="1073944"/>
              <a:ext cx="2647930" cy="500038"/>
            </a:xfrm>
            <a:prstGeom prst="rect">
              <a:avLst/>
            </a:prstGeom>
            <a:noFill/>
          </p:spPr>
        </p:pic>
        <p:pic>
          <p:nvPicPr>
            <p:cNvPr id="29" name="Picture 30" descr=" 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6200000" flipV="1">
              <a:off x="-1073937" y="3569530"/>
              <a:ext cx="2647907" cy="500034"/>
            </a:xfrm>
            <a:prstGeom prst="rect">
              <a:avLst/>
            </a:prstGeom>
            <a:noFill/>
          </p:spPr>
        </p:pic>
      </p:grpSp>
      <p:grpSp>
        <p:nvGrpSpPr>
          <p:cNvPr id="30" name="Группа 29"/>
          <p:cNvGrpSpPr/>
          <p:nvPr userDrawn="1"/>
        </p:nvGrpSpPr>
        <p:grpSpPr>
          <a:xfrm>
            <a:off x="142844" y="4714890"/>
            <a:ext cx="8858280" cy="428610"/>
            <a:chOff x="142844" y="4714890"/>
            <a:chExt cx="8858280" cy="428610"/>
          </a:xfrm>
        </p:grpSpPr>
        <p:pic>
          <p:nvPicPr>
            <p:cNvPr id="31" name="Picture 30" descr=" 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0800000" flipV="1">
              <a:off x="142844" y="4714890"/>
              <a:ext cx="2269691" cy="428610"/>
            </a:xfrm>
            <a:prstGeom prst="rect">
              <a:avLst/>
            </a:prstGeom>
            <a:noFill/>
          </p:spPr>
        </p:pic>
        <p:pic>
          <p:nvPicPr>
            <p:cNvPr id="32" name="Picture 30" descr=" 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 flipV="1">
              <a:off x="2357422" y="4725297"/>
              <a:ext cx="2214578" cy="418203"/>
            </a:xfrm>
            <a:prstGeom prst="rect">
              <a:avLst/>
            </a:prstGeom>
            <a:noFill/>
          </p:spPr>
        </p:pic>
        <p:pic>
          <p:nvPicPr>
            <p:cNvPr id="33" name="Picture 30" descr=" 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 flipV="1">
              <a:off x="4572000" y="4725297"/>
              <a:ext cx="2214578" cy="418203"/>
            </a:xfrm>
            <a:prstGeom prst="rect">
              <a:avLst/>
            </a:prstGeom>
            <a:noFill/>
          </p:spPr>
        </p:pic>
        <p:pic>
          <p:nvPicPr>
            <p:cNvPr id="34" name="Picture 30" descr=" 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 flipV="1">
              <a:off x="6786578" y="4725303"/>
              <a:ext cx="2214546" cy="418197"/>
            </a:xfrm>
            <a:prstGeom prst="rect">
              <a:avLst/>
            </a:prstGeom>
            <a:noFill/>
          </p:spPr>
        </p:pic>
      </p:grpSp>
      <p:pic>
        <p:nvPicPr>
          <p:cNvPr id="35" name="Picture 34" descr=" "/>
          <p:cNvPicPr>
            <a:picLocks noChangeAspect="1" noChangeArrowheads="1"/>
          </p:cNvPicPr>
          <p:nvPr userDrawn="1"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>
            <a:off x="8471870" y="3571886"/>
            <a:ext cx="672130" cy="844687"/>
          </a:xfrm>
          <a:prstGeom prst="rect">
            <a:avLst/>
          </a:prstGeom>
          <a:noFill/>
        </p:spPr>
      </p:pic>
      <p:pic>
        <p:nvPicPr>
          <p:cNvPr id="37" name="Picture 16" descr=" "/>
          <p:cNvPicPr>
            <a:picLocks noChangeAspect="1" noChangeArrowheads="1"/>
          </p:cNvPicPr>
          <p:nvPr userDrawn="1"/>
        </p:nvPicPr>
        <p:blipFill>
          <a:blip r:embed="rId6" cstate="print">
            <a:lum contrast="10000"/>
          </a:blip>
          <a:srcRect/>
          <a:stretch>
            <a:fillRect/>
          </a:stretch>
        </p:blipFill>
        <p:spPr bwMode="auto">
          <a:xfrm flipH="1">
            <a:off x="1357290" y="3786198"/>
            <a:ext cx="1096062" cy="1145140"/>
          </a:xfrm>
          <a:prstGeom prst="rect">
            <a:avLst/>
          </a:prstGeom>
          <a:noFill/>
        </p:spPr>
      </p:pic>
      <p:pic>
        <p:nvPicPr>
          <p:cNvPr id="39" name="Picture 18" descr=" "/>
          <p:cNvPicPr>
            <a:picLocks noChangeAspect="1" noChangeArrowheads="1"/>
          </p:cNvPicPr>
          <p:nvPr userDrawn="1"/>
        </p:nvPicPr>
        <p:blipFill>
          <a:blip r:embed="rId7" cstate="print">
            <a:lum contrast="10000"/>
          </a:blip>
          <a:srcRect/>
          <a:stretch>
            <a:fillRect/>
          </a:stretch>
        </p:blipFill>
        <p:spPr bwMode="auto">
          <a:xfrm flipH="1">
            <a:off x="8001024" y="3691766"/>
            <a:ext cx="1000100" cy="1339215"/>
          </a:xfrm>
          <a:prstGeom prst="rect">
            <a:avLst/>
          </a:prstGeom>
          <a:noFill/>
        </p:spPr>
      </p:pic>
      <p:pic>
        <p:nvPicPr>
          <p:cNvPr id="40" name="Picture 10" descr=" "/>
          <p:cNvPicPr>
            <a:picLocks noChangeAspect="1" noChangeArrowheads="1"/>
          </p:cNvPicPr>
          <p:nvPr userDrawn="1"/>
        </p:nvPicPr>
        <p:blipFill>
          <a:blip r:embed="rId8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0" y="2778700"/>
            <a:ext cx="1285852" cy="1864754"/>
          </a:xfrm>
          <a:prstGeom prst="rect">
            <a:avLst/>
          </a:prstGeom>
          <a:noFill/>
        </p:spPr>
      </p:pic>
      <p:pic>
        <p:nvPicPr>
          <p:cNvPr id="38" name="Picture 22" descr=" "/>
          <p:cNvPicPr>
            <a:picLocks noChangeAspect="1" noChangeArrowheads="1"/>
          </p:cNvPicPr>
          <p:nvPr userDrawn="1"/>
        </p:nvPicPr>
        <p:blipFill>
          <a:blip r:embed="rId9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214282" y="4143390"/>
            <a:ext cx="1569124" cy="892159"/>
          </a:xfrm>
          <a:prstGeom prst="rect">
            <a:avLst/>
          </a:prstGeom>
          <a:noFill/>
        </p:spPr>
      </p:pic>
      <p:pic>
        <p:nvPicPr>
          <p:cNvPr id="36" name="Picture 12" descr=" "/>
          <p:cNvPicPr>
            <a:picLocks noChangeAspect="1" noChangeArrowheads="1"/>
          </p:cNvPicPr>
          <p:nvPr userDrawn="1"/>
        </p:nvPicPr>
        <p:blipFill>
          <a:blip r:embed="rId10" cstate="print">
            <a:lum bright="-10000" contrast="20000"/>
          </a:blip>
          <a:srcRect/>
          <a:stretch>
            <a:fillRect/>
          </a:stretch>
        </p:blipFill>
        <p:spPr bwMode="auto">
          <a:xfrm flipH="1">
            <a:off x="7143769" y="3786198"/>
            <a:ext cx="1103235" cy="1214428"/>
          </a:xfrm>
          <a:prstGeom prst="rect">
            <a:avLst/>
          </a:prstGeom>
          <a:noFill/>
        </p:spPr>
      </p:pic>
      <p:pic>
        <p:nvPicPr>
          <p:cNvPr id="41" name="Picture 14" descr=" "/>
          <p:cNvPicPr>
            <a:picLocks noChangeAspect="1" noChangeArrowheads="1"/>
          </p:cNvPicPr>
          <p:nvPr userDrawn="1"/>
        </p:nvPicPr>
        <p:blipFill>
          <a:blip r:embed="rId11" cstate="print">
            <a:lum contrast="10000"/>
          </a:blip>
          <a:srcRect/>
          <a:stretch>
            <a:fillRect/>
          </a:stretch>
        </p:blipFill>
        <p:spPr bwMode="auto">
          <a:xfrm rot="21266179" flipH="1">
            <a:off x="44925" y="1542912"/>
            <a:ext cx="928663" cy="971759"/>
          </a:xfrm>
          <a:prstGeom prst="rect">
            <a:avLst/>
          </a:prstGeom>
          <a:noFill/>
        </p:spPr>
      </p:pic>
      <p:pic>
        <p:nvPicPr>
          <p:cNvPr id="42" name="Picture 32" descr=" "/>
          <p:cNvPicPr>
            <a:picLocks noChangeAspect="1" noChangeArrowheads="1"/>
          </p:cNvPicPr>
          <p:nvPr userDrawn="1"/>
        </p:nvPicPr>
        <p:blipFill>
          <a:blip r:embed="rId12" cstate="print">
            <a:lum contrast="10000"/>
          </a:blip>
          <a:srcRect/>
          <a:stretch>
            <a:fillRect/>
          </a:stretch>
        </p:blipFill>
        <p:spPr bwMode="auto">
          <a:xfrm flipH="1">
            <a:off x="0" y="3483050"/>
            <a:ext cx="857224" cy="463563"/>
          </a:xfrm>
          <a:prstGeom prst="rect">
            <a:avLst/>
          </a:prstGeom>
          <a:noFill/>
        </p:spPr>
      </p:pic>
      <p:pic>
        <p:nvPicPr>
          <p:cNvPr id="11" name="Picture 14" descr="http://img-fotki.yandex.ru/get/9364/16969765.167/0_7b48f_42dfa50_M.png"/>
          <p:cNvPicPr>
            <a:picLocks noChangeAspect="1" noChangeArrowheads="1"/>
          </p:cNvPicPr>
          <p:nvPr userDrawn="1"/>
        </p:nvPicPr>
        <p:blipFill>
          <a:blip r:embed="rId13" cstate="print">
            <a:lum contrast="20000"/>
          </a:blip>
          <a:srcRect/>
          <a:stretch>
            <a:fillRect/>
          </a:stretch>
        </p:blipFill>
        <p:spPr bwMode="auto">
          <a:xfrm rot="21154504">
            <a:off x="208554" y="65710"/>
            <a:ext cx="1087520" cy="108752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12" descr=" "/>
          <p:cNvPicPr>
            <a:picLocks noChangeAspect="1" noChangeArrowheads="1"/>
          </p:cNvPicPr>
          <p:nvPr userDrawn="1"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 flipH="1">
            <a:off x="7202124" y="3571884"/>
            <a:ext cx="1298966" cy="1429885"/>
          </a:xfrm>
          <a:prstGeom prst="rect">
            <a:avLst/>
          </a:prstGeom>
          <a:noFill/>
        </p:spPr>
      </p:pic>
      <p:pic>
        <p:nvPicPr>
          <p:cNvPr id="25" name="Picture 26" descr=" "/>
          <p:cNvPicPr>
            <a:picLocks noChangeAspect="1" noChangeArrowheads="1"/>
          </p:cNvPicPr>
          <p:nvPr userDrawn="1"/>
        </p:nvPicPr>
        <p:blipFill>
          <a:blip r:embed="rId3">
            <a:lum contrast="10000"/>
          </a:blip>
          <a:srcRect t="4223" r="44494"/>
          <a:stretch>
            <a:fillRect/>
          </a:stretch>
        </p:blipFill>
        <p:spPr bwMode="auto">
          <a:xfrm>
            <a:off x="7147332" y="1643056"/>
            <a:ext cx="1996668" cy="3500444"/>
          </a:xfrm>
          <a:prstGeom prst="rect">
            <a:avLst/>
          </a:prstGeom>
          <a:noFill/>
        </p:spPr>
      </p:pic>
      <p:pic>
        <p:nvPicPr>
          <p:cNvPr id="27" name="Picture 32" descr=" "/>
          <p:cNvPicPr>
            <a:picLocks noChangeAspect="1" noChangeArrowheads="1"/>
          </p:cNvPicPr>
          <p:nvPr userDrawn="1"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 rot="21434708">
            <a:off x="7513101" y="1599854"/>
            <a:ext cx="1046359" cy="565842"/>
          </a:xfrm>
          <a:prstGeom prst="rect">
            <a:avLst/>
          </a:prstGeom>
          <a:noFill/>
        </p:spPr>
      </p:pic>
      <p:grpSp>
        <p:nvGrpSpPr>
          <p:cNvPr id="29" name="Группа 28"/>
          <p:cNvGrpSpPr/>
          <p:nvPr userDrawn="1"/>
        </p:nvGrpSpPr>
        <p:grpSpPr>
          <a:xfrm>
            <a:off x="0" y="-2"/>
            <a:ext cx="500038" cy="5143502"/>
            <a:chOff x="-4" y="-2"/>
            <a:chExt cx="500038" cy="5143502"/>
          </a:xfrm>
        </p:grpSpPr>
        <p:pic>
          <p:nvPicPr>
            <p:cNvPr id="30" name="Picture 30" descr=" "/>
            <p:cNvPicPr>
              <a:picLocks noChangeAspect="1" noChangeArrowheads="1"/>
            </p:cNvPicPr>
            <p:nvPr userDrawn="1"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6200000" flipV="1">
              <a:off x="-1073950" y="1073944"/>
              <a:ext cx="2647930" cy="500038"/>
            </a:xfrm>
            <a:prstGeom prst="rect">
              <a:avLst/>
            </a:prstGeom>
            <a:noFill/>
          </p:spPr>
        </p:pic>
        <p:pic>
          <p:nvPicPr>
            <p:cNvPr id="31" name="Picture 30" descr=" "/>
            <p:cNvPicPr>
              <a:picLocks noChangeAspect="1" noChangeArrowheads="1"/>
            </p:cNvPicPr>
            <p:nvPr userDrawn="1"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6200000" flipV="1">
              <a:off x="-1073937" y="3569530"/>
              <a:ext cx="2647907" cy="500034"/>
            </a:xfrm>
            <a:prstGeom prst="rect">
              <a:avLst/>
            </a:prstGeom>
            <a:noFill/>
          </p:spPr>
        </p:pic>
      </p:grpSp>
      <p:grpSp>
        <p:nvGrpSpPr>
          <p:cNvPr id="33" name="Группа 32"/>
          <p:cNvGrpSpPr/>
          <p:nvPr userDrawn="1"/>
        </p:nvGrpSpPr>
        <p:grpSpPr>
          <a:xfrm>
            <a:off x="142844" y="4714890"/>
            <a:ext cx="8858280" cy="428610"/>
            <a:chOff x="142844" y="4714890"/>
            <a:chExt cx="8858280" cy="428610"/>
          </a:xfrm>
        </p:grpSpPr>
        <p:pic>
          <p:nvPicPr>
            <p:cNvPr id="34" name="Picture 30" descr=" "/>
            <p:cNvPicPr>
              <a:picLocks noChangeAspect="1" noChangeArrowheads="1"/>
            </p:cNvPicPr>
            <p:nvPr userDrawn="1"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0800000" flipV="1">
              <a:off x="142844" y="4714890"/>
              <a:ext cx="2269691" cy="428610"/>
            </a:xfrm>
            <a:prstGeom prst="rect">
              <a:avLst/>
            </a:prstGeom>
            <a:noFill/>
          </p:spPr>
        </p:pic>
        <p:pic>
          <p:nvPicPr>
            <p:cNvPr id="35" name="Picture 30" descr=" "/>
            <p:cNvPicPr>
              <a:picLocks noChangeAspect="1" noChangeArrowheads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10800000" flipV="1">
              <a:off x="2357422" y="4725297"/>
              <a:ext cx="2214578" cy="418203"/>
            </a:xfrm>
            <a:prstGeom prst="rect">
              <a:avLst/>
            </a:prstGeom>
            <a:noFill/>
          </p:spPr>
        </p:pic>
        <p:pic>
          <p:nvPicPr>
            <p:cNvPr id="36" name="Picture 30" descr=" "/>
            <p:cNvPicPr>
              <a:picLocks noChangeAspect="1" noChangeArrowheads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10800000" flipV="1">
              <a:off x="4572000" y="4725297"/>
              <a:ext cx="2214578" cy="418203"/>
            </a:xfrm>
            <a:prstGeom prst="rect">
              <a:avLst/>
            </a:prstGeom>
            <a:noFill/>
          </p:spPr>
        </p:pic>
        <p:pic>
          <p:nvPicPr>
            <p:cNvPr id="37" name="Picture 30" descr=" "/>
            <p:cNvPicPr>
              <a:picLocks noChangeAspect="1" noChangeArrowheads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10800000" flipV="1">
              <a:off x="6786578" y="4725303"/>
              <a:ext cx="2214546" cy="418197"/>
            </a:xfrm>
            <a:prstGeom prst="rect">
              <a:avLst/>
            </a:prstGeom>
            <a:noFill/>
          </p:spPr>
        </p:pic>
      </p:grpSp>
      <p:pic>
        <p:nvPicPr>
          <p:cNvPr id="28" name="Picture 34" descr=" "/>
          <p:cNvPicPr>
            <a:picLocks noChangeAspect="1" noChangeArrowheads="1"/>
          </p:cNvPicPr>
          <p:nvPr userDrawn="1"/>
        </p:nvPicPr>
        <p:blipFill>
          <a:blip r:embed="rId8" cstate="print">
            <a:lum contrast="10000"/>
          </a:blip>
          <a:srcRect/>
          <a:stretch>
            <a:fillRect/>
          </a:stretch>
        </p:blipFill>
        <p:spPr bwMode="auto">
          <a:xfrm>
            <a:off x="8215338" y="3947372"/>
            <a:ext cx="785818" cy="987564"/>
          </a:xfrm>
          <a:prstGeom prst="rect">
            <a:avLst/>
          </a:prstGeom>
          <a:noFill/>
        </p:spPr>
      </p:pic>
      <p:pic>
        <p:nvPicPr>
          <p:cNvPr id="40" name="Picture 10" descr=" "/>
          <p:cNvPicPr>
            <a:picLocks noChangeAspect="1" noChangeArrowheads="1"/>
          </p:cNvPicPr>
          <p:nvPr userDrawn="1"/>
        </p:nvPicPr>
        <p:blipFill>
          <a:blip r:embed="rId9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1" y="2857504"/>
            <a:ext cx="1527076" cy="2214578"/>
          </a:xfrm>
          <a:prstGeom prst="rect">
            <a:avLst/>
          </a:prstGeom>
          <a:noFill/>
        </p:spPr>
      </p:pic>
      <p:pic>
        <p:nvPicPr>
          <p:cNvPr id="41" name="Picture 22" descr=" "/>
          <p:cNvPicPr>
            <a:picLocks noChangeAspect="1" noChangeArrowheads="1"/>
          </p:cNvPicPr>
          <p:nvPr userDrawn="1"/>
        </p:nvPicPr>
        <p:blipFill>
          <a:blip r:embed="rId10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142978" y="4071950"/>
            <a:ext cx="1694769" cy="963597"/>
          </a:xfrm>
          <a:prstGeom prst="rect">
            <a:avLst/>
          </a:prstGeom>
          <a:noFill/>
        </p:spPr>
      </p:pic>
      <p:pic>
        <p:nvPicPr>
          <p:cNvPr id="42" name="Picture 14" descr="http://img-fotki.yandex.ru/get/9364/16969765.167/0_7b48f_42dfa50_M.png"/>
          <p:cNvPicPr>
            <a:picLocks noChangeAspect="1" noChangeArrowheads="1"/>
          </p:cNvPicPr>
          <p:nvPr userDrawn="1"/>
        </p:nvPicPr>
        <p:blipFill>
          <a:blip r:embed="rId11" cstate="print">
            <a:lum contrast="30000"/>
          </a:blip>
          <a:srcRect/>
          <a:stretch>
            <a:fillRect/>
          </a:stretch>
        </p:blipFill>
        <p:spPr bwMode="auto">
          <a:xfrm rot="21154504">
            <a:off x="7852749" y="137456"/>
            <a:ext cx="1092907" cy="109290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8" descr=" "/>
          <p:cNvPicPr>
            <a:picLocks noChangeAspect="1" noChangeArrowheads="1"/>
          </p:cNvPicPr>
          <p:nvPr userDrawn="1"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 flipH="1">
            <a:off x="428597" y="2000248"/>
            <a:ext cx="1173667" cy="1571636"/>
          </a:xfrm>
          <a:prstGeom prst="rect">
            <a:avLst/>
          </a:prstGeom>
          <a:noFill/>
        </p:spPr>
      </p:pic>
      <p:pic>
        <p:nvPicPr>
          <p:cNvPr id="15" name="Picture 10" descr=" "/>
          <p:cNvPicPr>
            <a:picLocks noChangeAspect="1" noChangeArrowheads="1"/>
          </p:cNvPicPr>
          <p:nvPr userDrawn="1"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214290" y="1714495"/>
            <a:ext cx="1674859" cy="2428892"/>
          </a:xfrm>
          <a:prstGeom prst="rect">
            <a:avLst/>
          </a:prstGeom>
          <a:noFill/>
        </p:spPr>
      </p:pic>
      <p:pic>
        <p:nvPicPr>
          <p:cNvPr id="16" name="Picture 14" descr=" "/>
          <p:cNvPicPr>
            <a:picLocks noChangeAspect="1" noChangeArrowheads="1"/>
          </p:cNvPicPr>
          <p:nvPr userDrawn="1"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 rot="21266179" flipH="1">
            <a:off x="196487" y="486474"/>
            <a:ext cx="1108995" cy="1160459"/>
          </a:xfrm>
          <a:prstGeom prst="rect">
            <a:avLst/>
          </a:prstGeom>
          <a:noFill/>
        </p:spPr>
      </p:pic>
      <p:pic>
        <p:nvPicPr>
          <p:cNvPr id="23" name="Picture 4" descr=" "/>
          <p:cNvPicPr>
            <a:picLocks noChangeAspect="1" noChangeArrowheads="1"/>
          </p:cNvPicPr>
          <p:nvPr userDrawn="1"/>
        </p:nvPicPr>
        <p:blipFill>
          <a:blip r:embed="rId5"/>
          <a:srcRect t="5555" b="2777"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6983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4" name="Picture 14" descr="http://img-fotki.yandex.ru/get/9364/16969765.167/0_7b48f_42dfa50_M.png"/>
          <p:cNvPicPr>
            <a:picLocks noChangeAspect="1" noChangeArrowheads="1"/>
          </p:cNvPicPr>
          <p:nvPr userDrawn="1"/>
        </p:nvPicPr>
        <p:blipFill>
          <a:blip r:embed="rId6" cstate="print">
            <a:lum contrast="20000"/>
          </a:blip>
          <a:srcRect/>
          <a:stretch>
            <a:fillRect/>
          </a:stretch>
        </p:blipFill>
        <p:spPr bwMode="auto">
          <a:xfrm rot="21154504">
            <a:off x="7782594" y="210180"/>
            <a:ext cx="1114216" cy="1114216"/>
          </a:xfrm>
          <a:prstGeom prst="rect">
            <a:avLst/>
          </a:prstGeom>
          <a:noFill/>
        </p:spPr>
      </p:pic>
      <p:pic>
        <p:nvPicPr>
          <p:cNvPr id="11" name="Picture 12" descr=" "/>
          <p:cNvPicPr>
            <a:picLocks noChangeAspect="1" noChangeArrowheads="1"/>
          </p:cNvPicPr>
          <p:nvPr userDrawn="1"/>
        </p:nvPicPr>
        <p:blipFill>
          <a:blip r:embed="rId7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928662" y="2714626"/>
            <a:ext cx="1440820" cy="1586036"/>
          </a:xfrm>
          <a:prstGeom prst="rect">
            <a:avLst/>
          </a:prstGeom>
          <a:noFill/>
        </p:spPr>
      </p:pic>
      <p:pic>
        <p:nvPicPr>
          <p:cNvPr id="13" name="Picture 22" descr=" "/>
          <p:cNvPicPr>
            <a:picLocks noChangeAspect="1" noChangeArrowheads="1"/>
          </p:cNvPicPr>
          <p:nvPr userDrawn="1"/>
        </p:nvPicPr>
        <p:blipFill>
          <a:blip r:embed="rId8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214414" y="3929076"/>
            <a:ext cx="1946058" cy="1106473"/>
          </a:xfrm>
          <a:prstGeom prst="rect">
            <a:avLst/>
          </a:prstGeom>
          <a:noFill/>
        </p:spPr>
      </p:pic>
      <p:grpSp>
        <p:nvGrpSpPr>
          <p:cNvPr id="17" name="Группа 16"/>
          <p:cNvGrpSpPr/>
          <p:nvPr userDrawn="1"/>
        </p:nvGrpSpPr>
        <p:grpSpPr>
          <a:xfrm>
            <a:off x="0" y="-2"/>
            <a:ext cx="500038" cy="5143502"/>
            <a:chOff x="-4" y="-2"/>
            <a:chExt cx="500038" cy="5143502"/>
          </a:xfrm>
        </p:grpSpPr>
        <p:pic>
          <p:nvPicPr>
            <p:cNvPr id="22" name="Picture 30" descr=" "/>
            <p:cNvPicPr>
              <a:picLocks noChangeAspect="1" noChangeArrowheads="1"/>
            </p:cNvPicPr>
            <p:nvPr userDrawn="1"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rot="16200000" flipV="1">
              <a:off x="-1073950" y="1073944"/>
              <a:ext cx="2647930" cy="500038"/>
            </a:xfrm>
            <a:prstGeom prst="rect">
              <a:avLst/>
            </a:prstGeom>
            <a:noFill/>
          </p:spPr>
        </p:pic>
        <p:pic>
          <p:nvPicPr>
            <p:cNvPr id="25" name="Picture 30" descr=" "/>
            <p:cNvPicPr>
              <a:picLocks noChangeAspect="1" noChangeArrowheads="1"/>
            </p:cNvPicPr>
            <p:nvPr userDrawn="1"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rot="16200000" flipV="1">
              <a:off x="-1073937" y="3569530"/>
              <a:ext cx="2647907" cy="500034"/>
            </a:xfrm>
            <a:prstGeom prst="rect">
              <a:avLst/>
            </a:prstGeom>
            <a:noFill/>
          </p:spPr>
        </p:pic>
      </p:grpSp>
      <p:pic>
        <p:nvPicPr>
          <p:cNvPr id="12" name="Picture 16" descr=" "/>
          <p:cNvPicPr>
            <a:picLocks noChangeAspect="1" noChangeArrowheads="1"/>
          </p:cNvPicPr>
          <p:nvPr userDrawn="1"/>
        </p:nvPicPr>
        <p:blipFill>
          <a:blip r:embed="rId10" cstate="print">
            <a:lum contrast="10000"/>
          </a:blip>
          <a:srcRect/>
          <a:stretch>
            <a:fillRect/>
          </a:stretch>
        </p:blipFill>
        <p:spPr bwMode="auto">
          <a:xfrm flipH="1">
            <a:off x="142844" y="3357570"/>
            <a:ext cx="1506321" cy="1573768"/>
          </a:xfrm>
          <a:prstGeom prst="rect">
            <a:avLst/>
          </a:prstGeom>
          <a:noFill/>
        </p:spPr>
      </p:pic>
      <p:grpSp>
        <p:nvGrpSpPr>
          <p:cNvPr id="26" name="Группа 25"/>
          <p:cNvGrpSpPr/>
          <p:nvPr userDrawn="1"/>
        </p:nvGrpSpPr>
        <p:grpSpPr>
          <a:xfrm rot="10800000">
            <a:off x="8643962" y="-2"/>
            <a:ext cx="500038" cy="5143502"/>
            <a:chOff x="-4" y="-2"/>
            <a:chExt cx="500038" cy="5143502"/>
          </a:xfrm>
        </p:grpSpPr>
        <p:pic>
          <p:nvPicPr>
            <p:cNvPr id="27" name="Picture 30" descr=" "/>
            <p:cNvPicPr>
              <a:picLocks noChangeAspect="1" noChangeArrowheads="1"/>
            </p:cNvPicPr>
            <p:nvPr userDrawn="1"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rot="16200000" flipV="1">
              <a:off x="-1073950" y="1073944"/>
              <a:ext cx="2647930" cy="500038"/>
            </a:xfrm>
            <a:prstGeom prst="rect">
              <a:avLst/>
            </a:prstGeom>
            <a:noFill/>
          </p:spPr>
        </p:pic>
        <p:pic>
          <p:nvPicPr>
            <p:cNvPr id="28" name="Picture 30" descr=" "/>
            <p:cNvPicPr>
              <a:picLocks noChangeAspect="1" noChangeArrowheads="1"/>
            </p:cNvPicPr>
            <p:nvPr userDrawn="1"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rot="16200000" flipV="1">
              <a:off x="-1073937" y="3569530"/>
              <a:ext cx="2647907" cy="50003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 userDrawn="1"/>
        </p:nvGrpSpPr>
        <p:grpSpPr>
          <a:xfrm rot="10800000">
            <a:off x="142844" y="0"/>
            <a:ext cx="8858280" cy="428610"/>
            <a:chOff x="142844" y="4714890"/>
            <a:chExt cx="8858280" cy="428610"/>
          </a:xfrm>
        </p:grpSpPr>
        <p:pic>
          <p:nvPicPr>
            <p:cNvPr id="44" name="Picture 30" descr=" 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0800000" flipV="1">
              <a:off x="142844" y="4714890"/>
              <a:ext cx="2269691" cy="428610"/>
            </a:xfrm>
            <a:prstGeom prst="rect">
              <a:avLst/>
            </a:prstGeom>
            <a:noFill/>
          </p:spPr>
        </p:pic>
        <p:pic>
          <p:nvPicPr>
            <p:cNvPr id="45" name="Picture 30" descr=" 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 flipV="1">
              <a:off x="2357422" y="4725297"/>
              <a:ext cx="2214578" cy="418203"/>
            </a:xfrm>
            <a:prstGeom prst="rect">
              <a:avLst/>
            </a:prstGeom>
            <a:noFill/>
          </p:spPr>
        </p:pic>
        <p:pic>
          <p:nvPicPr>
            <p:cNvPr id="46" name="Picture 30" descr=" 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 flipV="1">
              <a:off x="4572000" y="4725297"/>
              <a:ext cx="2214578" cy="418203"/>
            </a:xfrm>
            <a:prstGeom prst="rect">
              <a:avLst/>
            </a:prstGeom>
            <a:noFill/>
          </p:spPr>
        </p:pic>
        <p:pic>
          <p:nvPicPr>
            <p:cNvPr id="47" name="Picture 30" descr=" 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 flipV="1">
              <a:off x="6786578" y="4725303"/>
              <a:ext cx="2214546" cy="418197"/>
            </a:xfrm>
            <a:prstGeom prst="rect">
              <a:avLst/>
            </a:prstGeom>
            <a:noFill/>
          </p:spPr>
        </p:pic>
      </p:grpSp>
      <p:grpSp>
        <p:nvGrpSpPr>
          <p:cNvPr id="48" name="Группа 47"/>
          <p:cNvGrpSpPr/>
          <p:nvPr userDrawn="1"/>
        </p:nvGrpSpPr>
        <p:grpSpPr>
          <a:xfrm>
            <a:off x="0" y="-2"/>
            <a:ext cx="500038" cy="5143502"/>
            <a:chOff x="-4" y="-2"/>
            <a:chExt cx="500038" cy="5143502"/>
          </a:xfrm>
        </p:grpSpPr>
        <p:pic>
          <p:nvPicPr>
            <p:cNvPr id="49" name="Picture 30" descr=" 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6200000" flipV="1">
              <a:off x="-1073950" y="1073944"/>
              <a:ext cx="2647930" cy="500038"/>
            </a:xfrm>
            <a:prstGeom prst="rect">
              <a:avLst/>
            </a:prstGeom>
            <a:noFill/>
          </p:spPr>
        </p:pic>
        <p:pic>
          <p:nvPicPr>
            <p:cNvPr id="50" name="Picture 30" descr=" 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6200000" flipV="1">
              <a:off x="-1073937" y="3569530"/>
              <a:ext cx="2647907" cy="500034"/>
            </a:xfrm>
            <a:prstGeom prst="rect">
              <a:avLst/>
            </a:prstGeom>
            <a:noFill/>
          </p:spPr>
        </p:pic>
      </p:grpSp>
      <p:grpSp>
        <p:nvGrpSpPr>
          <p:cNvPr id="51" name="Группа 50"/>
          <p:cNvGrpSpPr/>
          <p:nvPr userDrawn="1"/>
        </p:nvGrpSpPr>
        <p:grpSpPr>
          <a:xfrm rot="10800000">
            <a:off x="8643962" y="-2"/>
            <a:ext cx="500038" cy="5143502"/>
            <a:chOff x="-4" y="-2"/>
            <a:chExt cx="500038" cy="5143502"/>
          </a:xfrm>
        </p:grpSpPr>
        <p:pic>
          <p:nvPicPr>
            <p:cNvPr id="52" name="Picture 30" descr=" 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6200000" flipV="1">
              <a:off x="-1073950" y="1073944"/>
              <a:ext cx="2647930" cy="500038"/>
            </a:xfrm>
            <a:prstGeom prst="rect">
              <a:avLst/>
            </a:prstGeom>
            <a:noFill/>
          </p:spPr>
        </p:pic>
        <p:pic>
          <p:nvPicPr>
            <p:cNvPr id="53" name="Picture 30" descr=" 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6200000" flipV="1">
              <a:off x="-1073937" y="3569530"/>
              <a:ext cx="2647907" cy="500034"/>
            </a:xfrm>
            <a:prstGeom prst="rect">
              <a:avLst/>
            </a:prstGeom>
            <a:noFill/>
          </p:spPr>
        </p:pic>
      </p:grpSp>
      <p:grpSp>
        <p:nvGrpSpPr>
          <p:cNvPr id="54" name="Группа 53"/>
          <p:cNvGrpSpPr/>
          <p:nvPr userDrawn="1"/>
        </p:nvGrpSpPr>
        <p:grpSpPr>
          <a:xfrm>
            <a:off x="142844" y="4714890"/>
            <a:ext cx="8858280" cy="428610"/>
            <a:chOff x="142844" y="4714890"/>
            <a:chExt cx="8858280" cy="428610"/>
          </a:xfrm>
        </p:grpSpPr>
        <p:pic>
          <p:nvPicPr>
            <p:cNvPr id="55" name="Picture 30" descr=" 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0800000" flipV="1">
              <a:off x="142844" y="4714890"/>
              <a:ext cx="2269691" cy="428610"/>
            </a:xfrm>
            <a:prstGeom prst="rect">
              <a:avLst/>
            </a:prstGeom>
            <a:noFill/>
          </p:spPr>
        </p:pic>
        <p:pic>
          <p:nvPicPr>
            <p:cNvPr id="56" name="Picture 30" descr=" 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 flipV="1">
              <a:off x="2357422" y="4725297"/>
              <a:ext cx="2214578" cy="418203"/>
            </a:xfrm>
            <a:prstGeom prst="rect">
              <a:avLst/>
            </a:prstGeom>
            <a:noFill/>
          </p:spPr>
        </p:pic>
        <p:pic>
          <p:nvPicPr>
            <p:cNvPr id="57" name="Picture 30" descr=" 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 flipV="1">
              <a:off x="4572000" y="4725297"/>
              <a:ext cx="2214578" cy="418203"/>
            </a:xfrm>
            <a:prstGeom prst="rect">
              <a:avLst/>
            </a:prstGeom>
            <a:noFill/>
          </p:spPr>
        </p:pic>
        <p:pic>
          <p:nvPicPr>
            <p:cNvPr id="58" name="Picture 30" descr=" 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 flipV="1">
              <a:off x="6786578" y="4725303"/>
              <a:ext cx="2214546" cy="418197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 "/>
          <p:cNvPicPr>
            <a:picLocks noChangeAspect="1" noChangeArrowheads="1"/>
          </p:cNvPicPr>
          <p:nvPr userDrawn="1"/>
        </p:nvPicPr>
        <p:blipFill>
          <a:blip r:embed="rId2"/>
          <a:srcRect t="5555" b="2777"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6983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62967C51-F406-4173-9A38-B2CA68660B27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A7A81C32-542F-4E92-96E3-493193AF12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62967C51-F406-4173-9A38-B2CA68660B27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A7A81C32-542F-4E92-96E3-493193AF12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62967C51-F406-4173-9A38-B2CA68660B27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A7A81C32-542F-4E92-96E3-493193AF12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 "/>
          <p:cNvPicPr>
            <a:picLocks noChangeAspect="1" noChangeArrowheads="1"/>
          </p:cNvPicPr>
          <p:nvPr userDrawn="1"/>
        </p:nvPicPr>
        <p:blipFill>
          <a:blip r:embed="rId17"/>
          <a:srcRect t="5555" b="2777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mbdou37.ru/novosti/116-bolshaya-pomoshch-dlya-malenkikh-druzej.html" TargetMode="External"/><Relationship Id="rId5" Type="http://schemas.openxmlformats.org/officeDocument/2006/relationships/hyperlink" Target="http://mbdou37.ru/novosti/165-aktsiya-bolshaya-pomoshch-dlya-malenkikh-druzej.html" TargetMode="External"/><Relationship Id="rId4" Type="http://schemas.openxmlformats.org/officeDocument/2006/relationships/image" Target="../media/image7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hyperlink" Target="http://mbdou37.ru/novosti/203-bolshaya-pomoshch-malenkim-druzyam.html" TargetMode="Externa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28992" y="1857375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3200" b="1" dirty="0">
              <a:ln w="11430"/>
              <a:solidFill>
                <a:srgbClr val="C9400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411513"/>
            <a:ext cx="7992888" cy="276998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Муниципальное автономное дошкольное образовательное </a:t>
            </a: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учреждение детский </a:t>
            </a:r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сад </a:t>
            </a: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№ </a:t>
            </a:r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37.</a:t>
            </a:r>
            <a:b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Акция</a:t>
            </a:r>
            <a:br>
              <a:rPr lang="ru-RU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«Большая помощь</a:t>
            </a:r>
            <a:br>
              <a:rPr lang="ru-RU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для маленьких друзей»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75856" y="3147814"/>
            <a:ext cx="31683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Воспитатель: Смирнова Лидия Ивановна,</a:t>
            </a:r>
          </a:p>
          <a:p>
            <a:pPr algn="ctr"/>
            <a:r>
              <a:rPr lang="ru-RU" dirty="0"/>
              <a:t>I квалификационная категория </a:t>
            </a:r>
          </a:p>
        </p:txBody>
      </p:sp>
    </p:spTree>
    <p:extLst>
      <p:ext uri="{BB962C8B-B14F-4D97-AF65-F5344CB8AC3E}">
        <p14:creationId xmlns:p14="http://schemas.microsoft.com/office/powerpoint/2010/main" val="9952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2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Поход в зоопарк и передача </a:t>
            </a:r>
            <a:r>
              <a:rPr lang="ru-RU" sz="32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собранного корма зоопарку</a:t>
            </a:r>
          </a:p>
        </p:txBody>
      </p:sp>
      <p:pic>
        <p:nvPicPr>
          <p:cNvPr id="5" name="Объект 4" descr="C:\Users\LidaS\Desktop\Акция Зоопарк\зоопарк2\фото 016.jpg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63638"/>
            <a:ext cx="3600400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 descr="C:\Users\LidaS\Desktop\Фото старшая гр\зоопарк октябрь 2017\фото 109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0" b="12507"/>
          <a:stretch/>
        </p:blipFill>
        <p:spPr bwMode="auto">
          <a:xfrm>
            <a:off x="539552" y="1635646"/>
            <a:ext cx="3596208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945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25297"/>
            <a:ext cx="8261010" cy="158221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l"/>
            <a:r>
              <a:rPr lang="ru-RU" sz="2000" b="1" i="1" cap="all" dirty="0" smtClean="0">
                <a:ln/>
                <a:solidFill>
                  <a:schemeClr val="accent5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«Большая помощь маленьким друзьям»</a:t>
            </a:r>
            <a:endParaRPr lang="ru-RU" sz="2000" b="1" i="1" cap="all" dirty="0">
              <a:ln/>
              <a:solidFill>
                <a:schemeClr val="accent5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025642"/>
            <a:ext cx="4032448" cy="3059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39502"/>
            <a:ext cx="2046045" cy="19334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4294967295"/>
          </p:nvPr>
        </p:nvSpPr>
        <p:spPr>
          <a:xfrm>
            <a:off x="4645152" y="2009394"/>
            <a:ext cx="3822192" cy="2585466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021240"/>
            <a:ext cx="2497854" cy="27773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1005577"/>
            <a:ext cx="64624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5"/>
              </a:rPr>
              <a:t>http://</a:t>
            </a:r>
            <a:r>
              <a:rPr lang="en-US" sz="1400" dirty="0" smtClean="0">
                <a:hlinkClick r:id="rId5"/>
              </a:rPr>
              <a:t>mbdou37.ru/novosti/165-aktsiya-bolshaya-pomoshch-dlya-malenkikh-druzej.html</a:t>
            </a:r>
            <a:endParaRPr lang="ru-RU" sz="1400" dirty="0" smtClean="0"/>
          </a:p>
          <a:p>
            <a:r>
              <a:rPr lang="en-US" sz="1600" dirty="0">
                <a:hlinkClick r:id="rId6"/>
              </a:rPr>
              <a:t>http://mbdou37.ru/novosti/116-bolshaya-pomoshch-dlya-malenkikh-druzej.html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94483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57504"/>
            <a:ext cx="7992888" cy="702078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0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Собранный </a:t>
            </a:r>
            <a:r>
              <a:rPr lang="ru-RU" sz="20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корм</a:t>
            </a:r>
            <a:r>
              <a:rPr lang="ru-RU" sz="2000" b="1" cap="all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: </a:t>
            </a:r>
            <a:r>
              <a:rPr lang="ru-RU" sz="2000" b="1" cap="all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sz="2000" b="1" cap="all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0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2017г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– 35,4 кг. </a:t>
            </a:r>
            <a:r>
              <a:rPr lang="ru-RU" sz="20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sz="20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2018г. – более 70 г.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         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2019 г. – более 100 кг.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http://mbdou37.ru/novosti/203-bolshaya-pomoshch-malenkim-druzyam.html</a:t>
            </a: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3600" b="1" cap="all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cap="all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/>
              <a:t> </a:t>
            </a:r>
            <a:endParaRPr lang="ru-RU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6" name="Picture 2" descr="C:\Users\LidaS\Desktop\работа 2018- 2019\акция зоопарк 7.10.2018\зоопарк\IMG_20181007_124449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0" t="16845" r="19187" b="12077"/>
          <a:stretch>
            <a:fillRect/>
          </a:stretch>
        </p:blipFill>
        <p:spPr bwMode="auto">
          <a:xfrm>
            <a:off x="1331640" y="1635646"/>
            <a:ext cx="3168352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Объект 3"/>
          <p:cNvSpPr>
            <a:spLocks noGrp="1"/>
          </p:cNvSpPr>
          <p:nvPr>
            <p:ph sz="quarter" idx="4294967295"/>
          </p:nvPr>
        </p:nvSpPr>
        <p:spPr>
          <a:xfrm>
            <a:off x="4932040" y="1653648"/>
            <a:ext cx="3888432" cy="3132348"/>
          </a:xfrm>
          <a:prstGeom prst="rect">
            <a:avLst/>
          </a:prstGeom>
        </p:spPr>
        <p:txBody>
          <a:bodyPr>
            <a:normAutofit fontScale="47500" lnSpcReduction="20000"/>
          </a:bodyPr>
          <a:lstStyle/>
          <a:p>
            <a:pPr lvl="0"/>
            <a:r>
              <a:rPr lang="ru-RU" b="1" i="1" dirty="0"/>
              <a:t>Пшено – 19  кг.</a:t>
            </a:r>
            <a:endParaRPr lang="ru-RU" dirty="0"/>
          </a:p>
          <a:p>
            <a:pPr lvl="0"/>
            <a:r>
              <a:rPr lang="ru-RU" b="1" i="1" dirty="0"/>
              <a:t>Перловка –12кг. </a:t>
            </a:r>
            <a:endParaRPr lang="ru-RU" dirty="0"/>
          </a:p>
          <a:p>
            <a:pPr lvl="0"/>
            <a:r>
              <a:rPr lang="ru-RU" b="1" i="1" dirty="0"/>
              <a:t>Овес – 3 кг</a:t>
            </a:r>
            <a:endParaRPr lang="ru-RU" dirty="0"/>
          </a:p>
          <a:p>
            <a:pPr lvl="0"/>
            <a:r>
              <a:rPr lang="ru-RU" b="1" i="1" dirty="0"/>
              <a:t>Пшеница – 2,5 кг.</a:t>
            </a:r>
            <a:endParaRPr lang="ru-RU" dirty="0"/>
          </a:p>
          <a:p>
            <a:pPr lvl="0"/>
            <a:r>
              <a:rPr lang="ru-RU" b="1" i="1" dirty="0"/>
              <a:t>Другие крупы (рис, манная крупа, горох и т.п.) – 7, 5 кг.</a:t>
            </a:r>
            <a:endParaRPr lang="ru-RU" dirty="0"/>
          </a:p>
          <a:p>
            <a:pPr lvl="0"/>
            <a:r>
              <a:rPr lang="ru-RU" b="1" i="1" dirty="0"/>
              <a:t>Яблоки – 5  кг.</a:t>
            </a:r>
            <a:endParaRPr lang="ru-RU" dirty="0"/>
          </a:p>
          <a:p>
            <a:pPr lvl="0"/>
            <a:r>
              <a:rPr lang="ru-RU" b="1" i="1" dirty="0"/>
              <a:t>Овощи (тыква, кабачки, капуста, морковь, свекла, картофель) 47  кг.</a:t>
            </a:r>
            <a:endParaRPr lang="ru-RU" dirty="0"/>
          </a:p>
          <a:p>
            <a:pPr lvl="0"/>
            <a:r>
              <a:rPr lang="ru-RU" b="1" i="1" dirty="0"/>
              <a:t>Сухари – 1,5 кг.</a:t>
            </a:r>
            <a:endParaRPr lang="ru-RU" dirty="0"/>
          </a:p>
          <a:p>
            <a:pPr lvl="0"/>
            <a:r>
              <a:rPr lang="ru-RU" b="1" i="1" dirty="0"/>
              <a:t>Мясо – 1,5 кг</a:t>
            </a:r>
            <a:endParaRPr lang="ru-RU" dirty="0"/>
          </a:p>
          <a:p>
            <a:pPr lvl="0"/>
            <a:r>
              <a:rPr lang="ru-RU" b="1" i="1" dirty="0"/>
              <a:t>Корм для попугаев –1,5 кг</a:t>
            </a:r>
            <a:endParaRPr lang="ru-RU" dirty="0"/>
          </a:p>
          <a:p>
            <a:pPr lvl="0"/>
            <a:r>
              <a:rPr lang="ru-RU" b="1" i="1" dirty="0"/>
              <a:t>Семечки, орехи  –10  кг</a:t>
            </a:r>
            <a:r>
              <a:rPr lang="ru-RU" b="1" i="1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59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95486"/>
            <a:ext cx="7488832" cy="486054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b="1" dirty="0" smtClean="0"/>
              <a:t>Актуальность</a:t>
            </a:r>
            <a:r>
              <a:rPr lang="ru-RU" sz="1600" b="1" dirty="0"/>
              <a:t>: </a:t>
            </a:r>
            <a:r>
              <a:rPr lang="ru-RU" sz="1600" dirty="0"/>
              <a:t>помощь животным зоопарка в зимний период.</a:t>
            </a:r>
            <a:br>
              <a:rPr lang="ru-RU" sz="1600" dirty="0"/>
            </a:br>
            <a:r>
              <a:rPr lang="ru-RU" sz="1600" b="1" dirty="0"/>
              <a:t>Цель</a:t>
            </a:r>
            <a:r>
              <a:rPr lang="ru-RU" sz="1600" dirty="0"/>
              <a:t>: Создать условия для формирования гуманной культуры воспитанников на основе духовно-нравственного развития личности через совместную </a:t>
            </a:r>
            <a:r>
              <a:rPr lang="ru-RU" sz="1600" dirty="0" smtClean="0"/>
              <a:t>деятельность дошкольников и их родителей. </a:t>
            </a:r>
            <a:br>
              <a:rPr lang="ru-RU" sz="1600" dirty="0" smtClean="0"/>
            </a:br>
            <a:r>
              <a:rPr lang="ru-RU" sz="1600" b="1" dirty="0" smtClean="0"/>
              <a:t>Задачи</a:t>
            </a:r>
            <a:r>
              <a:rPr lang="ru-RU" sz="1600" b="1" dirty="0"/>
              <a:t>: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•Вовлечение детей детского </a:t>
            </a:r>
            <a:r>
              <a:rPr lang="ru-RU" sz="1600" dirty="0" smtClean="0"/>
              <a:t>сада, их </a:t>
            </a:r>
            <a:r>
              <a:rPr lang="ru-RU" sz="1600" dirty="0"/>
              <a:t>родителей и воспитателей в деятельность, направленную на помощь животным и птицам зоопарка. </a:t>
            </a:r>
            <a:br>
              <a:rPr lang="ru-RU" sz="1600" dirty="0"/>
            </a:br>
            <a:r>
              <a:rPr lang="ru-RU" sz="1600" dirty="0"/>
              <a:t>•Формирование экологических знаний дошкольников о птицах и животных зоопарка, и ответственное, бережное отношения к ним. </a:t>
            </a:r>
            <a:br>
              <a:rPr lang="ru-RU" sz="1600" dirty="0"/>
            </a:br>
            <a:r>
              <a:rPr lang="ru-RU" sz="1600" dirty="0"/>
              <a:t>•Активизация  познавательного  интереса детей к природе родного края и </a:t>
            </a:r>
            <a:r>
              <a:rPr lang="ru-RU" sz="1600" dirty="0" smtClean="0"/>
              <a:t> </a:t>
            </a:r>
            <a:r>
              <a:rPr lang="ru-RU" sz="1600" dirty="0"/>
              <a:t>повышение уровня экологической культуры дошкольников</a:t>
            </a:r>
            <a:r>
              <a:rPr lang="ru-RU" sz="1600" dirty="0" smtClean="0"/>
              <a:t>.</a:t>
            </a:r>
            <a:br>
              <a:rPr lang="ru-RU" sz="1600" dirty="0" smtClean="0"/>
            </a:br>
            <a:r>
              <a:rPr lang="ru-RU" sz="1600" b="1" dirty="0" smtClean="0"/>
              <a:t>Планируемый результат: </a:t>
            </a:r>
            <a:r>
              <a:rPr lang="ru-RU" sz="1600" dirty="0" smtClean="0"/>
              <a:t>Сбор кормов для животных Ангарского зоопарка</a:t>
            </a:r>
            <a:r>
              <a:rPr lang="ru-RU" sz="1600" dirty="0"/>
              <a:t>.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Участники </a:t>
            </a:r>
            <a:r>
              <a:rPr lang="ru-RU" sz="1600" b="1" dirty="0"/>
              <a:t>акции: </a:t>
            </a:r>
            <a:r>
              <a:rPr lang="ru-RU" sz="1600" dirty="0"/>
              <a:t>дети, родители, воспитатели, работники зоопарка </a:t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219823"/>
            <a:ext cx="2520280" cy="17636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729" y="3075806"/>
            <a:ext cx="2410584" cy="18532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19824"/>
            <a:ext cx="2270466" cy="3455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1314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 descr="C:\Users\LidaS\Desktop\Акция Зоопарк\зоопарк2\фото 01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05"/>
          <a:stretch/>
        </p:blipFill>
        <p:spPr bwMode="auto">
          <a:xfrm>
            <a:off x="6444217" y="2876799"/>
            <a:ext cx="2527531" cy="1612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LidaS\Desktop\Фото старшая гр\зоопарк октябрь 2017\фото 1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229388"/>
            <a:ext cx="3024336" cy="1747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LidaS\Desktop\Фото старшая гр\зоопарк октябрь 2017\фото 1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202119"/>
            <a:ext cx="2880320" cy="178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LidaS\Desktop\Фото старшая гр\зоопарк октябрь 2017\фото 12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2" t="22485" r="11905"/>
          <a:stretch/>
        </p:blipFill>
        <p:spPr bwMode="auto">
          <a:xfrm>
            <a:off x="584912" y="284017"/>
            <a:ext cx="2952329" cy="183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LidaS\Desktop\Фото старшая гр\зоопарк октябрь 2017\фото 11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6" r="9833" b="12116"/>
          <a:stretch/>
        </p:blipFill>
        <p:spPr bwMode="auto">
          <a:xfrm>
            <a:off x="1043608" y="3200704"/>
            <a:ext cx="2376264" cy="1842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/>
            <a:r>
              <a:rPr lang="en-US" sz="28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</a:t>
            </a:r>
            <a:r>
              <a:rPr lang="ru-RU" sz="28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- подготовительный этап – </a:t>
            </a:r>
            <a:br>
              <a:rPr lang="ru-RU" sz="28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8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Экскурсия в зоопарк</a:t>
            </a:r>
            <a:endParaRPr lang="ru-RU" sz="2800" b="1" cap="all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6" name="Picture 2" descr="C:\Users\LidaS\Desktop\Фото старшая гр\зоопарк октябрь 2017\20171014_155824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41087"/>
            <a:ext cx="3005315" cy="1958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LidaS\Desktop\Фото старшая гр\зоопарк октябрь 2017\20171014_152401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8" r="27080"/>
          <a:stretch/>
        </p:blipFill>
        <p:spPr bwMode="auto">
          <a:xfrm>
            <a:off x="745066" y="1665131"/>
            <a:ext cx="2098742" cy="178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98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Создание развивающей среды группы.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4" name="Picture 2" descr="C:\Users\LidaS\Desktop\Уголок природы фото\IMG_01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2220" y="764797"/>
            <a:ext cx="3083929" cy="24842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LidaS\Desktop\Уголок природы фото\IMG_08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2909816"/>
            <a:ext cx="3177449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LidaS\Desktop\Акция Зоопарк\DSCN180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97"/>
          <a:stretch/>
        </p:blipFill>
        <p:spPr bwMode="auto">
          <a:xfrm>
            <a:off x="2416307" y="1437624"/>
            <a:ext cx="3358430" cy="22682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LidaS\Desktop\конференция\IMG_20161207_14095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637312" y="3016882"/>
            <a:ext cx="1774032" cy="23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LidaS\Desktop\IMG_014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74" t="30629" r="-4022" b="8641"/>
          <a:stretch/>
        </p:blipFill>
        <p:spPr bwMode="auto">
          <a:xfrm>
            <a:off x="251523" y="832477"/>
            <a:ext cx="2087519" cy="1739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677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C:\Users\LidaS\Desktop\Акция Зоопарк\DSCN182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07" r="10565" b="14418"/>
          <a:stretch/>
        </p:blipFill>
        <p:spPr bwMode="auto">
          <a:xfrm>
            <a:off x="4716016" y="267496"/>
            <a:ext cx="3974500" cy="20989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5979"/>
            <a:ext cx="4546847" cy="85725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Художественное творчество</a:t>
            </a:r>
            <a:b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«Мое любимое животное»</a:t>
            </a:r>
            <a:endParaRPr lang="ru-RU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3076" name="Picture 4" descr="C:\Users\LidaS\Desktop\Акция Зоопарк\DSCN182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7" r="18603" b="20572"/>
          <a:stretch/>
        </p:blipFill>
        <p:spPr bwMode="auto">
          <a:xfrm>
            <a:off x="1043608" y="1059585"/>
            <a:ext cx="2882194" cy="21512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LidaS\Desktop\Акция Зоопарк\DSCN182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70" b="24543"/>
          <a:stretch/>
        </p:blipFill>
        <p:spPr bwMode="auto">
          <a:xfrm>
            <a:off x="4572000" y="2529265"/>
            <a:ext cx="3634165" cy="23161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LidaS\Desktop\Акция Зоопарк\DSCN182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19" t="6102" r="12078" b="16198"/>
          <a:stretch/>
        </p:blipFill>
        <p:spPr bwMode="auto">
          <a:xfrm>
            <a:off x="323532" y="3075806"/>
            <a:ext cx="2376265" cy="1895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219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C:\Users\LidaS\Desktop\Фото старшая гр\аппликация животные\DSCN179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06" b="12987"/>
          <a:stretch/>
        </p:blipFill>
        <p:spPr bwMode="auto">
          <a:xfrm>
            <a:off x="3357638" y="1309994"/>
            <a:ext cx="2414055" cy="152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LidaS\Desktop\Фото старшая гр\аппликация животные\DSCN17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89" y="411511"/>
            <a:ext cx="2610540" cy="167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LidaS\Desktop\Акция Зоопарк\Новая папка\DSCN190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68" b="13534"/>
          <a:stretch/>
        </p:blipFill>
        <p:spPr bwMode="auto">
          <a:xfrm>
            <a:off x="5817841" y="1043869"/>
            <a:ext cx="3125749" cy="1840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41629" y="205979"/>
            <a:ext cx="4870732" cy="857250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Коллективная работа </a:t>
            </a:r>
            <a:br>
              <a:rPr lang="ru-RU" sz="3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3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«Зоопарк»</a:t>
            </a:r>
            <a:endParaRPr lang="ru-RU" sz="3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4100" name="Picture 4" descr="C:\Users\LidaS\Desktop\Акция Зоопарк\Новая папка\DSCN189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6" b="19757"/>
          <a:stretch/>
        </p:blipFill>
        <p:spPr bwMode="auto">
          <a:xfrm>
            <a:off x="5076056" y="3008407"/>
            <a:ext cx="3312368" cy="1841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LidaS\Desktop\Акция Зоопарк\Новая папка\DSCN191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48"/>
          <a:stretch/>
        </p:blipFill>
        <p:spPr bwMode="auto">
          <a:xfrm>
            <a:off x="179512" y="2154963"/>
            <a:ext cx="4385150" cy="2646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61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Конструктивные игры </a:t>
            </a:r>
            <a:br>
              <a:rPr lang="ru-RU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«Строим зоопарк»</a:t>
            </a:r>
            <a:endParaRPr lang="ru-RU" sz="2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050" name="Picture 2" descr="C:\Users\LidaS\Desktop\Акция Зоопарк\DSCN18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91630"/>
            <a:ext cx="5256584" cy="324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LidaS\Desktop\Акция Зоопарк\DSCN187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28"/>
          <a:stretch/>
        </p:blipFill>
        <p:spPr bwMode="auto">
          <a:xfrm>
            <a:off x="395536" y="231669"/>
            <a:ext cx="2088232" cy="162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LidaS\Desktop\Акция Зоопарк\DSCN188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1" b="12450"/>
          <a:stretch/>
        </p:blipFill>
        <p:spPr bwMode="auto">
          <a:xfrm>
            <a:off x="6732240" y="231669"/>
            <a:ext cx="2222204" cy="162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410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LidaS\Desktop\Акция Зоопарк\DSCN188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17"/>
          <a:stretch/>
        </p:blipFill>
        <p:spPr bwMode="auto">
          <a:xfrm>
            <a:off x="4860032" y="1203598"/>
            <a:ext cx="3312368" cy="27675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LidaS\Desktop\Акция Зоопарк\DSCN188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" t="16346" r="3720" b="34001"/>
          <a:stretch/>
        </p:blipFill>
        <p:spPr bwMode="auto">
          <a:xfrm>
            <a:off x="323528" y="1390252"/>
            <a:ext cx="3024336" cy="2030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05979"/>
            <a:ext cx="8496944" cy="85725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II</a:t>
            </a:r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 основной этап-</a:t>
            </a:r>
            <a:b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Выставка рисунков в фойе ДОУ</a:t>
            </a:r>
            <a:b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«Помоги животным!»</a:t>
            </a:r>
            <a:endParaRPr lang="ru-RU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051" name="Picture 3" descr="C:\Users\LidaS\Desktop\Акция Зоопарк\DSCN188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9" t="24646" r="8167" b="31040"/>
          <a:stretch/>
        </p:blipFill>
        <p:spPr bwMode="auto">
          <a:xfrm>
            <a:off x="1727684" y="3453193"/>
            <a:ext cx="3240360" cy="1430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963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daS\Desktop\Акция Зоопарк\DSCN188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42"/>
          <a:stretch/>
        </p:blipFill>
        <p:spPr bwMode="auto">
          <a:xfrm>
            <a:off x="1475656" y="267494"/>
            <a:ext cx="6408712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704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386</TotalTime>
  <Words>152</Words>
  <Application>Microsoft Office PowerPoint</Application>
  <PresentationFormat>Экран (16:9)</PresentationFormat>
  <Paragraphs>26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Актуальность: помощь животным зоопарка в зимний период. Цель: Создать условия для формирования гуманной культуры воспитанников на основе духовно-нравственного развития личности через совместную деятельность дошкольников и их родителей.  Задачи:  •Вовлечение детей детского сада, их родителей и воспитателей в деятельность, направленную на помощь животным и птицам зоопарка.  •Формирование экологических знаний дошкольников о птицах и животных зоопарка, и ответственное, бережное отношения к ним.  •Активизация  познавательного  интереса детей к природе родного края и  повышение уровня экологической культуры дошкольников. Планируемый результат: Сбор кормов для животных Ангарского зоопарка.  Участники акции: дети, родители, воспитатели, работники зоопарка  </vt:lpstr>
      <vt:lpstr>I - подготовительный этап –  Экскурсия в зоопарк</vt:lpstr>
      <vt:lpstr>Создание развивающей среды группы.</vt:lpstr>
      <vt:lpstr>Художественное творчество «Мое любимое животное»</vt:lpstr>
      <vt:lpstr>Коллективная работа  «Зоопарк»</vt:lpstr>
      <vt:lpstr>Конструктивные игры  «Строим зоопарк»</vt:lpstr>
      <vt:lpstr>II- основной этап- Выставка рисунков в фойе ДОУ «Помоги животным!»</vt:lpstr>
      <vt:lpstr>Презентация PowerPoint</vt:lpstr>
      <vt:lpstr>Поход в зоопарк и передача собранного корма зоопарку</vt:lpstr>
      <vt:lpstr>Акция «Большая помощь маленьким друзьям»</vt:lpstr>
      <vt:lpstr>Собранный корм:  2017г. – 35,4 кг.  2018г. – более 70 г.           2019 г. – более 100 кг. http://mbdou37.ru/novosti/203-bolshaya-pomoshch-malenkim-druzyam.html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Lida</cp:lastModifiedBy>
  <cp:revision>39</cp:revision>
  <dcterms:created xsi:type="dcterms:W3CDTF">2017-06-08T17:25:24Z</dcterms:created>
  <dcterms:modified xsi:type="dcterms:W3CDTF">2020-05-25T06:13:52Z</dcterms:modified>
</cp:coreProperties>
</file>