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62" r:id="rId4"/>
    <p:sldId id="257" r:id="rId5"/>
    <p:sldId id="258" r:id="rId6"/>
    <p:sldId id="259" r:id="rId7"/>
    <p:sldId id="261" r:id="rId8"/>
    <p:sldId id="260" r:id="rId9"/>
    <p:sldId id="263" r:id="rId10"/>
    <p:sldId id="266" r:id="rId11"/>
    <p:sldId id="264" r:id="rId12"/>
    <p:sldId id="267" r:id="rId13"/>
    <p:sldId id="265" r:id="rId14"/>
    <p:sldId id="272" r:id="rId15"/>
    <p:sldId id="268" r:id="rId16"/>
    <p:sldId id="273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02.11.21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1928802"/>
            <a:ext cx="72406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Добро пожаловать!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Математика для блондинок: Виды треугольников"/>
          <p:cNvPicPr>
            <a:picLocks noChangeAspect="1" noChangeArrowheads="1"/>
          </p:cNvPicPr>
          <p:nvPr/>
        </p:nvPicPr>
        <p:blipFill>
          <a:blip r:embed="rId3"/>
          <a:srcRect t="59249" b="8716"/>
          <a:stretch>
            <a:fillRect/>
          </a:stretch>
        </p:blipFill>
        <p:spPr bwMode="auto">
          <a:xfrm>
            <a:off x="428596" y="1285860"/>
            <a:ext cx="822458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6" name="Picture 2" descr="Математика для блондинок: Виды треугольников"/>
          <p:cNvPicPr>
            <a:picLocks noChangeAspect="1" noChangeArrowheads="1"/>
          </p:cNvPicPr>
          <p:nvPr/>
        </p:nvPicPr>
        <p:blipFill>
          <a:blip r:embed="rId3"/>
          <a:srcRect t="59249" b="-992"/>
          <a:stretch>
            <a:fillRect/>
          </a:stretch>
        </p:blipFill>
        <p:spPr bwMode="auto">
          <a:xfrm>
            <a:off x="428596" y="1285860"/>
            <a:ext cx="822458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000109"/>
          <a:ext cx="7643866" cy="4556806"/>
        </p:xfrm>
        <a:graphic>
          <a:graphicData uri="http://schemas.openxmlformats.org/drawingml/2006/table">
            <a:tbl>
              <a:tblPr/>
              <a:tblGrid>
                <a:gridCol w="6053461"/>
                <a:gridCol w="1590405"/>
              </a:tblGrid>
              <a:tr h="78517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 </a:t>
                      </a:r>
                      <a:r>
                        <a:rPr lang="ru-RU" sz="3600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самооценивания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8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«Верно - неверно»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Принятие нового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Практические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Итоговая отметка за урок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1214422"/>
            <a:ext cx="62151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 338 (устно)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500306"/>
            <a:ext cx="45005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 339 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714752"/>
            <a:ext cx="27430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 341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000109"/>
          <a:ext cx="7643866" cy="4556806"/>
        </p:xfrm>
        <a:graphic>
          <a:graphicData uri="http://schemas.openxmlformats.org/drawingml/2006/table">
            <a:tbl>
              <a:tblPr/>
              <a:tblGrid>
                <a:gridCol w="6053461"/>
                <a:gridCol w="1590405"/>
              </a:tblGrid>
              <a:tr h="78517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 </a:t>
                      </a:r>
                      <a:r>
                        <a:rPr lang="ru-RU" sz="3600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самооценивания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8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«Верно - неверно»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Принятие нового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Практические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Итоговая отметка за урок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142984"/>
            <a:ext cx="794159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задание: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нать виды треугольников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 390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№ 392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000109"/>
          <a:ext cx="7643866" cy="4556806"/>
        </p:xfrm>
        <a:graphic>
          <a:graphicData uri="http://schemas.openxmlformats.org/drawingml/2006/table">
            <a:tbl>
              <a:tblPr/>
              <a:tblGrid>
                <a:gridCol w="6053461"/>
                <a:gridCol w="1590405"/>
              </a:tblGrid>
              <a:tr h="78517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 </a:t>
                      </a:r>
                      <a:r>
                        <a:rPr lang="ru-RU" sz="3600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самооценивания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8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«Верно - неверно»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Принятие нового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Практические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Итоговая отметка за урок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1785926"/>
            <a:ext cx="87274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УРОК!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071546"/>
          <a:ext cx="7786742" cy="4803210"/>
        </p:xfrm>
        <a:graphic>
          <a:graphicData uri="http://schemas.openxmlformats.org/drawingml/2006/table">
            <a:tbl>
              <a:tblPr/>
              <a:tblGrid>
                <a:gridCol w="5845328"/>
                <a:gridCol w="1941414"/>
              </a:tblGrid>
              <a:tr h="1094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Острый угол имеет градусную меру от 90 до 180 градусов.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1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Развернутый угол равен 180 градусов.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0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Тупой угол всегда больше 90 градусов.</a:t>
                      </a: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Прямой угол – это половина развернутого угла.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85 градусов – это острый угол.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071546"/>
          <a:ext cx="7786742" cy="4534626"/>
        </p:xfrm>
        <a:graphic>
          <a:graphicData uri="http://schemas.openxmlformats.org/drawingml/2006/table">
            <a:tbl>
              <a:tblPr/>
              <a:tblGrid>
                <a:gridCol w="5845328"/>
                <a:gridCol w="1941414"/>
              </a:tblGrid>
              <a:tr h="1094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Острый угол имеет градусную меру от 90 до 180 градусов.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1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Развернутый угол равен 180 градусов.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0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Тупой угол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меньше </a:t>
                      </a: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 градусов.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 Прямой угол – это половина развернутого угла.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85 градусов – это острый угол.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000109"/>
          <a:ext cx="7643866" cy="4556806"/>
        </p:xfrm>
        <a:graphic>
          <a:graphicData uri="http://schemas.openxmlformats.org/drawingml/2006/table">
            <a:tbl>
              <a:tblPr/>
              <a:tblGrid>
                <a:gridCol w="6053461"/>
                <a:gridCol w="1590405"/>
              </a:tblGrid>
              <a:tr h="78517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Лист </a:t>
                      </a:r>
                      <a:r>
                        <a:rPr lang="ru-RU" sz="3600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самооценивания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8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«Верно - неверно»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Принятие нового материала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Практические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Итоговая отметка за урок</a:t>
                      </a: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Многоугольники: стороны, вершины, диагонали. Периметр многоугольни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8758293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Значение слова ТРЕУГОЛЬНИК - что это?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3990975" cy="39909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00562" y="714356"/>
            <a:ext cx="4214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Треугольник – это геометрическая фигура, состоящая из 3 точек, соединенных между собой отрезками.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1928802"/>
            <a:ext cx="87032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Треугольник и его виды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Математика для блондинок: Виды треугольников"/>
          <p:cNvPicPr>
            <a:picLocks noChangeAspect="1" noChangeArrowheads="1"/>
          </p:cNvPicPr>
          <p:nvPr/>
        </p:nvPicPr>
        <p:blipFill>
          <a:blip r:embed="rId3"/>
          <a:srcRect r="-18681" b="53329"/>
          <a:stretch>
            <a:fillRect/>
          </a:stretch>
        </p:blipFill>
        <p:spPr bwMode="auto">
          <a:xfrm>
            <a:off x="642910" y="1357298"/>
            <a:ext cx="8933510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7307208_33-p-fon-dlya-prezentatsii-v-nachalnoi-shkole-m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530" name="Picture 2" descr="Математика для блондинок: Виды треугольников"/>
          <p:cNvPicPr>
            <a:picLocks noChangeAspect="1" noChangeArrowheads="1"/>
          </p:cNvPicPr>
          <p:nvPr/>
        </p:nvPicPr>
        <p:blipFill>
          <a:blip r:embed="rId3"/>
          <a:srcRect b="49085"/>
          <a:stretch>
            <a:fillRect/>
          </a:stretch>
        </p:blipFill>
        <p:spPr bwMode="auto">
          <a:xfrm>
            <a:off x="857224" y="1071546"/>
            <a:ext cx="752712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212</Words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4</cp:revision>
  <dcterms:created xsi:type="dcterms:W3CDTF">2021-11-02T09:40:51Z</dcterms:created>
  <dcterms:modified xsi:type="dcterms:W3CDTF">2021-11-02T10:14:54Z</dcterms:modified>
</cp:coreProperties>
</file>