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3" r:id="rId5"/>
    <p:sldId id="260" r:id="rId6"/>
    <p:sldId id="261" r:id="rId7"/>
    <p:sldId id="262" r:id="rId8"/>
    <p:sldId id="264" r:id="rId9"/>
    <p:sldId id="265" r:id="rId10"/>
    <p:sldId id="271" r:id="rId11"/>
    <p:sldId id="268" r:id="rId12"/>
    <p:sldId id="266" r:id="rId13"/>
    <p:sldId id="274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9;&#1073;&#1091;&#1096;&#1080;&#1077;&#1074;&#1099;\Downloads\&#1052;&#1086;&#1085;&#1086;&#1083;&#1086;&#1075;%20&#1055;&#1077;&#1095;&#1086;&#1088;&#1080;&#1085;&#1072;.mp4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470025"/>
          </a:xfrm>
        </p:spPr>
        <p:txBody>
          <a:bodyPr/>
          <a:lstStyle/>
          <a:p>
            <a:r>
              <a:rPr lang="ru-RU" b="1" i="1" dirty="0" smtClean="0"/>
              <a:t>Открытый урок : 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132856"/>
            <a:ext cx="6400800" cy="1752600"/>
          </a:xfrm>
        </p:spPr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</a:rPr>
              <a:t>«Образ Печорина в романе М.Ю.Лермонтова 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«Герой нашего времени»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6654" y="0"/>
            <a:ext cx="9267873" cy="666936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0"/>
            <a:ext cx="699512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b="1" i="1" dirty="0" smtClean="0"/>
              <a:t>Черная шляпа – критики</a:t>
            </a:r>
            <a:br>
              <a:rPr lang="ru-RU" b="1" i="1" dirty="0" smtClean="0"/>
            </a:br>
            <a:r>
              <a:rPr lang="ru-RU" b="1" dirty="0" smtClean="0">
                <a:solidFill>
                  <a:srgbClr val="FFFF00"/>
                </a:solidFill>
              </a:rPr>
              <a:t>Желтая шляпа -  достоинства 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52536" y="1124744"/>
            <a:ext cx="4968552" cy="57332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i="1" dirty="0" smtClean="0"/>
              <a:t>Какие отрицательные поступки  характеризуют  главного героя?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rgbClr val="FFFF00"/>
                </a:solidFill>
              </a:rPr>
              <a:t>Какие положительные качества Печорина можно выделить? </a:t>
            </a:r>
          </a:p>
          <a:p>
            <a:pPr algn="ctr">
              <a:buNone/>
            </a:pPr>
            <a:endParaRPr lang="ru-RU" sz="4000" b="1" i="1" dirty="0"/>
          </a:p>
        </p:txBody>
      </p:sp>
      <p:pic>
        <p:nvPicPr>
          <p:cNvPr id="4" name="Picture 2" descr="C:\Users\Убушиевы\AppData\Local\Packages\Microsoft.Windows.Photos_8wekyb3d8bbwe\TempState\ShareServiceTempFolder\черная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412776"/>
            <a:ext cx="3013650" cy="2160241"/>
          </a:xfrm>
          <a:prstGeom prst="rect">
            <a:avLst/>
          </a:prstGeom>
          <a:noFill/>
        </p:spPr>
      </p:pic>
      <p:pic>
        <p:nvPicPr>
          <p:cNvPr id="5" name="Picture 2" descr="C:\Users\Убушиевы\AppData\Local\Packages\Microsoft.Windows.Photos_8wekyb3d8bbwe\TempState\ShareServiceTempFolder\желтая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573016"/>
            <a:ext cx="3168352" cy="30185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2"/>
                </a:solidFill>
              </a:rPr>
              <a:t>Синяя шляпа – аналитическая </a:t>
            </a:r>
            <a:endParaRPr lang="ru-RU" b="1" i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4258816" cy="45259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b="1" i="1" dirty="0" smtClean="0">
                <a:solidFill>
                  <a:schemeClr val="tx2"/>
                </a:solidFill>
              </a:rPr>
              <a:t>Как можно объяснить поведение героя? </a:t>
            </a:r>
          </a:p>
          <a:p>
            <a:pPr marL="514350" indent="-514350">
              <a:buAutoNum type="arabicPeriod"/>
            </a:pPr>
            <a:r>
              <a:rPr lang="ru-RU" b="1" i="1" dirty="0" smtClean="0">
                <a:solidFill>
                  <a:schemeClr val="tx2"/>
                </a:solidFill>
              </a:rPr>
              <a:t>Почему же он так поступает?  </a:t>
            </a:r>
          </a:p>
        </p:txBody>
      </p:sp>
      <p:pic>
        <p:nvPicPr>
          <p:cNvPr id="24578" name="Picture 2" descr="C:\Users\Убушиевы\AppData\Local\Packages\Microsoft.Windows.Photos_8wekyb3d8bbwe\TempState\ShareServiceTempFolder\синяя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484784"/>
            <a:ext cx="3203848" cy="39271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Монолог Печорин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7499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Зеленая шляпа – творчество 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421196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000" b="1" i="1" dirty="0" smtClean="0">
              <a:solidFill>
                <a:srgbClr val="00B050"/>
              </a:solidFill>
            </a:endParaRPr>
          </a:p>
          <a:p>
            <a:pPr algn="ctr">
              <a:buNone/>
            </a:pPr>
            <a:r>
              <a:rPr lang="ru-RU" sz="4000" b="1" i="1" dirty="0" smtClean="0">
                <a:solidFill>
                  <a:srgbClr val="00B050"/>
                </a:solidFill>
              </a:rPr>
              <a:t>Психологический портрет героя.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rgbClr val="00B050"/>
                </a:solidFill>
              </a:rPr>
              <a:t>Прием «Устное рисование»</a:t>
            </a:r>
            <a:endParaRPr lang="ru-RU" sz="4000" b="1" i="1" dirty="0">
              <a:solidFill>
                <a:srgbClr val="00B050"/>
              </a:solidFill>
            </a:endParaRPr>
          </a:p>
        </p:txBody>
      </p:sp>
      <p:pic>
        <p:nvPicPr>
          <p:cNvPr id="28674" name="Picture 2" descr="C:\Users\Убушиевы\Downloads\transparent-green-costume-hat-cylinder-5dfa2f0c8ac156.40731927157667713256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716016" y="1556792"/>
            <a:ext cx="4178359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gorodovikov-basan-badminovic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5677"/>
          <a:stretch>
            <a:fillRect/>
          </a:stretch>
        </p:blipFill>
        <p:spPr>
          <a:xfrm>
            <a:off x="1907704" y="-37347"/>
            <a:ext cx="5040560" cy="696043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69506bd9ff7ee2641212895339f373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-67396"/>
            <a:ext cx="5040559" cy="687851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fsd.multiurok.ru/html/2022/12/03/s_638b9944e34e3/img3.jpg"/>
          <p:cNvPicPr>
            <a:picLocks noGrp="1"/>
          </p:cNvPicPr>
          <p:nvPr>
            <p:ph idx="1"/>
          </p:nvPr>
        </p:nvPicPr>
        <p:blipFill>
          <a:blip r:embed="rId2" cstate="print"/>
          <a:srcRect l="53073" t="27778" b="4915"/>
          <a:stretch>
            <a:fillRect/>
          </a:stretch>
        </p:blipFill>
        <p:spPr bwMode="auto">
          <a:xfrm>
            <a:off x="1043608" y="332656"/>
            <a:ext cx="6768752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ОГЭ </a:t>
            </a:r>
            <a:b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Русский  язык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b="1" i="1" dirty="0" smtClean="0"/>
          </a:p>
          <a:p>
            <a:pPr>
              <a:buNone/>
            </a:pPr>
            <a:r>
              <a:rPr lang="ru-RU" b="1" i="1" dirty="0" smtClean="0"/>
              <a:t>13.3. Дайте определение </a:t>
            </a:r>
          </a:p>
          <a:p>
            <a:pPr>
              <a:buNone/>
            </a:pPr>
            <a:r>
              <a:rPr lang="ru-RU" b="1" i="1" dirty="0" smtClean="0"/>
              <a:t>понятию ГЕРОЙ и </a:t>
            </a:r>
          </a:p>
          <a:p>
            <a:pPr>
              <a:buNone/>
            </a:pPr>
            <a:r>
              <a:rPr lang="ru-RU" b="1" i="1" dirty="0" smtClean="0"/>
              <a:t>прокомментируйте его. </a:t>
            </a:r>
            <a:endParaRPr lang="ru-RU" b="1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46299468_8-adonius-club-p-geroi-nashego-vremeni-art-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-97258"/>
            <a:ext cx="7560840" cy="698477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QjZWepXCI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6654" y="0"/>
            <a:ext cx="9087346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Красная шляпа –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эмоциональное восприятие текста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754760" cy="4525963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dirty="0" smtClean="0"/>
              <a:t>   </a:t>
            </a:r>
            <a:r>
              <a:rPr lang="ru-RU" b="1" i="1" dirty="0" smtClean="0">
                <a:solidFill>
                  <a:srgbClr val="FF0000"/>
                </a:solidFill>
              </a:rPr>
              <a:t>Какие чувства вызывает у вас Печорин? Выскажите свое отношение к главному герою.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17414" name="Picture 6" descr="C:\Users\Убушиевы\AppData\Local\Packages\Microsoft.Windows.Photos_8wekyb3d8bbwe\TempState\ShareServiceTempFolder\красная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628800"/>
            <a:ext cx="3744417" cy="45955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</a:rPr>
              <a:t>Белая  шляпа  -  факты</a:t>
            </a: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122912" cy="45259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b="1" i="1" dirty="0" smtClean="0">
                <a:solidFill>
                  <a:schemeClr val="bg1"/>
                </a:solidFill>
              </a:rPr>
              <a:t>Отношение к дружбе</a:t>
            </a:r>
          </a:p>
          <a:p>
            <a:pPr marL="514350" indent="-514350">
              <a:buAutoNum type="arabicPeriod"/>
            </a:pPr>
            <a:r>
              <a:rPr lang="ru-RU" b="1" i="1" dirty="0" smtClean="0">
                <a:solidFill>
                  <a:schemeClr val="bg1"/>
                </a:solidFill>
              </a:rPr>
              <a:t>Отношение к любви, к женщинам</a:t>
            </a:r>
          </a:p>
          <a:p>
            <a:pPr marL="514350" indent="-514350">
              <a:buAutoNum type="arabicPeriod"/>
            </a:pPr>
            <a:r>
              <a:rPr lang="ru-RU" b="1" i="1" dirty="0" smtClean="0">
                <a:solidFill>
                  <a:schemeClr val="bg1"/>
                </a:solidFill>
              </a:rPr>
              <a:t>Отношение к людям</a:t>
            </a:r>
          </a:p>
          <a:p>
            <a:pPr marL="514350" indent="-514350"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Вывод: в чем смысл жизни героя?</a:t>
            </a:r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22532" name="Picture 4" descr="C:\Users\Убушиевы\AppData\Local\Packages\Microsoft.Windows.Photos_8wekyb3d8bbwe\TempState\ShareServiceTempFolder\белая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628800"/>
            <a:ext cx="2958356" cy="43727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876</TotalTime>
  <Words>114</Words>
  <Application>Microsoft Office PowerPoint</Application>
  <PresentationFormat>Экран (4:3)</PresentationFormat>
  <Paragraphs>25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Открытый урок : </vt:lpstr>
      <vt:lpstr>Слайд 2</vt:lpstr>
      <vt:lpstr>Слайд 3</vt:lpstr>
      <vt:lpstr>Слайд 4</vt:lpstr>
      <vt:lpstr>ОГЭ  Русский  язык </vt:lpstr>
      <vt:lpstr>Слайд 6</vt:lpstr>
      <vt:lpstr>Слайд 7</vt:lpstr>
      <vt:lpstr>Красная шляпа –  эмоциональное восприятие текста</vt:lpstr>
      <vt:lpstr>Белая  шляпа  -  факты</vt:lpstr>
      <vt:lpstr>Слайд 10</vt:lpstr>
      <vt:lpstr>Черная шляпа – критики Желтая шляпа -  достоинства </vt:lpstr>
      <vt:lpstr>Синяя шляпа – аналитическая </vt:lpstr>
      <vt:lpstr>Слайд 13</vt:lpstr>
      <vt:lpstr>Зеленая шляпа – творчество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 : </dc:title>
  <dc:creator>Убушиевы</dc:creator>
  <cp:lastModifiedBy>Убушиевы</cp:lastModifiedBy>
  <cp:revision>15</cp:revision>
  <dcterms:created xsi:type="dcterms:W3CDTF">2024-03-21T18:57:04Z</dcterms:created>
  <dcterms:modified xsi:type="dcterms:W3CDTF">2024-04-18T19:11:36Z</dcterms:modified>
</cp:coreProperties>
</file>