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4CD3F2-B058-4D70-9792-6944A557CA0C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3BA858-FC91-4278-9939-DA951608BBA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73BA858-FC91-4278-9939-DA951608BBAF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dns\Desktop\м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C:\Users\dns\Desktop\м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717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Благотворительный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Фонд 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Константина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Хабенского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создан в 2008 году. Фонд занимается организацией помощи детям с онкологическими и другими тяжелыми заболеваниями головного мозга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C:\Users\dns\Desktop\м13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2857496"/>
            <a:ext cx="6215106" cy="40005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dns\Desktop\м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 descr="C:\Users\dns\Desktop\м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dns\Desktop\м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ns\Desktop\м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dns\Desktop\м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Users\dns\Desktop\м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Люди с добрым сердцем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Чулпан</a:t>
            </a:r>
            <a:r>
              <a:rPr lang="ru-RU" dirty="0" smtClean="0"/>
              <a:t> </a:t>
            </a:r>
            <a:r>
              <a:rPr lang="ru-RU" dirty="0" err="1" smtClean="0"/>
              <a:t>Хаматова</a:t>
            </a:r>
            <a:endParaRPr lang="ru-RU" dirty="0"/>
          </a:p>
        </p:txBody>
      </p:sp>
      <p:pic>
        <p:nvPicPr>
          <p:cNvPr id="5124" name="Picture 4" descr="C:\Users\dns\Desktop\chulpan_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428736"/>
            <a:ext cx="4572032" cy="3929089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571604" y="1928803"/>
            <a:ext cx="6072230" cy="44319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актриса, учредитель фонда «Подари жизнь»,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мама трех дочек.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dns\Desktop\м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44001" cy="68579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dns\Desktop\м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dns\Desktop\м9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Наталья Водянова</a:t>
            </a:r>
            <a:br>
              <a:rPr lang="ru-RU" sz="3600" dirty="0" smtClean="0"/>
            </a:br>
            <a:r>
              <a:rPr lang="ru-RU" sz="3600" dirty="0" smtClean="0"/>
              <a:t>в 2005 году вместе с супругом учредила благотворительный фонд «Обнаженные сердца»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9218" name="Picture 2" descr="C:\Users\dns\Desktop\м1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2143116"/>
            <a:ext cx="9144000" cy="47148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21</Words>
  <PresentationFormat>Экран (4:3)</PresentationFormat>
  <Paragraphs>19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Люди с добрым сердцем</vt:lpstr>
      <vt:lpstr>Чулпан Хаматова</vt:lpstr>
      <vt:lpstr>Слайд 6</vt:lpstr>
      <vt:lpstr>Слайд 7</vt:lpstr>
      <vt:lpstr>Слайд 8</vt:lpstr>
      <vt:lpstr>   Наталья Водянова в 2005 году вместе с супругом учредила благотворительный фонд «Обнаженные сердца»  </vt:lpstr>
      <vt:lpstr>Слайд 10</vt:lpstr>
      <vt:lpstr>Благотворительный Фонд  Константина Хабенского создан в 2008 году. Фонд занимается организацией помощи детям с онкологическими и другими тяжелыми заболеваниями головного мозга.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Поговорим о милосердии</dc:title>
  <dc:creator>dns</dc:creator>
  <cp:lastModifiedBy>dns</cp:lastModifiedBy>
  <cp:revision>19</cp:revision>
  <dcterms:created xsi:type="dcterms:W3CDTF">2018-03-25T12:30:39Z</dcterms:created>
  <dcterms:modified xsi:type="dcterms:W3CDTF">2018-03-25T15:31:11Z</dcterms:modified>
</cp:coreProperties>
</file>