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31" r:id="rId2"/>
    <p:sldId id="313" r:id="rId3"/>
    <p:sldId id="376" r:id="rId4"/>
    <p:sldId id="413" r:id="rId5"/>
    <p:sldId id="319" r:id="rId6"/>
    <p:sldId id="378" r:id="rId7"/>
    <p:sldId id="402" r:id="rId8"/>
    <p:sldId id="401" r:id="rId9"/>
    <p:sldId id="404" r:id="rId10"/>
    <p:sldId id="406" r:id="rId11"/>
    <p:sldId id="420" r:id="rId12"/>
    <p:sldId id="392" r:id="rId13"/>
    <p:sldId id="296" r:id="rId14"/>
    <p:sldId id="375" r:id="rId15"/>
    <p:sldId id="256" r:id="rId16"/>
    <p:sldId id="381" r:id="rId17"/>
    <p:sldId id="380" r:id="rId18"/>
    <p:sldId id="377" r:id="rId19"/>
    <p:sldId id="366" r:id="rId20"/>
    <p:sldId id="261" r:id="rId21"/>
    <p:sldId id="288" r:id="rId22"/>
    <p:sldId id="379" r:id="rId23"/>
    <p:sldId id="389" r:id="rId24"/>
    <p:sldId id="407" r:id="rId25"/>
    <p:sldId id="384" r:id="rId26"/>
    <p:sldId id="364" r:id="rId27"/>
    <p:sldId id="383" r:id="rId28"/>
    <p:sldId id="363" r:id="rId29"/>
    <p:sldId id="414" r:id="rId30"/>
    <p:sldId id="403" r:id="rId31"/>
    <p:sldId id="335" r:id="rId32"/>
    <p:sldId id="334" r:id="rId33"/>
    <p:sldId id="416" r:id="rId34"/>
    <p:sldId id="411" r:id="rId35"/>
    <p:sldId id="415" r:id="rId36"/>
    <p:sldId id="348" r:id="rId37"/>
    <p:sldId id="30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CCFF"/>
    <a:srgbClr val="566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275441617598045"/>
          <c:y val="1.1995372840400521E-2"/>
          <c:w val="0.60009030429367494"/>
          <c:h val="0.572612473612491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</c:spPr>
          <c:invertIfNegative val="0"/>
          <c:cat>
            <c:strRef>
              <c:f>Лист1!$A$2:$A$6</c:f>
              <c:strCache>
                <c:ptCount val="5"/>
                <c:pt idx="0">
                  <c:v>Более 50 профессий</c:v>
                </c:pt>
                <c:pt idx="1">
                  <c:v>31-49 профессий</c:v>
                </c:pt>
                <c:pt idx="2">
                  <c:v>11-30 профессий</c:v>
                </c:pt>
                <c:pt idx="3">
                  <c:v>5-10 профессий</c:v>
                </c:pt>
                <c:pt idx="4">
                  <c:v>менее 5 профессий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 formatCode="0%">
                  <c:v>0.11</c:v>
                </c:pt>
                <c:pt idx="3" formatCode="0.00%">
                  <c:v>4.4999999999999998E-2</c:v>
                </c:pt>
                <c:pt idx="4" formatCode="0.00%">
                  <c:v>4.4999999999999998E-2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66-43CC-BACD-4423722F61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Более 50 профессий</c:v>
                </c:pt>
                <c:pt idx="1">
                  <c:v>31-49 профессий</c:v>
                </c:pt>
                <c:pt idx="2">
                  <c:v>11-30 профессий</c:v>
                </c:pt>
                <c:pt idx="3">
                  <c:v>5-10 профессий</c:v>
                </c:pt>
                <c:pt idx="4">
                  <c:v>менее 5 профессий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0.48</c:v>
                </c:pt>
                <c:pt idx="1">
                  <c:v>0.4</c:v>
                </c:pt>
                <c:pt idx="2">
                  <c:v>0.08</c:v>
                </c:pt>
                <c:pt idx="3">
                  <c:v>0.04</c:v>
                </c:pt>
                <c:pt idx="4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66-43CC-BACD-4423722F61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3099904"/>
        <c:axId val="93101440"/>
        <c:axId val="0"/>
      </c:bar3DChart>
      <c:catAx>
        <c:axId val="93099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3101440"/>
        <c:crosses val="autoZero"/>
        <c:auto val="1"/>
        <c:lblAlgn val="ctr"/>
        <c:lblOffset val="100"/>
        <c:noMultiLvlLbl val="0"/>
      </c:catAx>
      <c:valAx>
        <c:axId val="93101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93099904"/>
        <c:crosses val="autoZero"/>
        <c:crossBetween val="between"/>
      </c:valAx>
    </c:plotArea>
    <c:legend>
      <c:legendPos val="l"/>
      <c:layout>
        <c:manualLayout>
          <c:xMode val="edge"/>
          <c:yMode val="edge"/>
          <c:x val="2.544712464898536E-2"/>
          <c:y val="0.11904960025135648"/>
          <c:w val="0.24101560554574394"/>
          <c:h val="0.18804070837590009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69850">
      <a:solidFill>
        <a:srgbClr val="00660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998313-CE5C-4091-A899-6C3D3442B735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59F42EFA-2A19-4A0D-97FE-F12CB7B41790}">
      <dgm:prSet/>
      <dgm:spPr>
        <a:solidFill>
          <a:schemeClr val="bg1"/>
        </a:soli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A686A2BE-23AB-48AD-96AA-9C9F0AD3D16F}" type="parTrans" cxnId="{9C618C67-E08D-4752-ACB5-B7E3EFF3C919}">
      <dgm:prSet/>
      <dgm:spPr/>
      <dgm:t>
        <a:bodyPr/>
        <a:lstStyle/>
        <a:p>
          <a:endParaRPr lang="ru-RU"/>
        </a:p>
      </dgm:t>
    </dgm:pt>
    <dgm:pt modelId="{A3A65F43-CD8F-499C-B714-C3F2EBF90AD1}" type="sibTrans" cxnId="{9C618C67-E08D-4752-ACB5-B7E3EFF3C919}">
      <dgm:prSet/>
      <dgm:spPr/>
      <dgm:t>
        <a:bodyPr/>
        <a:lstStyle/>
        <a:p>
          <a:endParaRPr lang="ru-RU"/>
        </a:p>
      </dgm:t>
    </dgm:pt>
    <dgm:pt modelId="{9F07FD73-5405-4D45-BC72-7CD43EA84533}">
      <dgm:prSet/>
      <dgm:spPr>
        <a:gradFill rotWithShape="0">
          <a:gsLst>
            <a:gs pos="0">
              <a:schemeClr val="accent3">
                <a:lumMod val="75000"/>
              </a:schemeClr>
            </a:gs>
            <a:gs pos="63776">
              <a:schemeClr val="bg1"/>
            </a:gs>
            <a:gs pos="36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gm:t>
    </dgm:pt>
    <dgm:pt modelId="{37719DA5-65E1-444E-804A-6995851B083D}" type="parTrans" cxnId="{E5D1A4C0-008D-4469-9D59-15901E91FDF2}">
      <dgm:prSet/>
      <dgm:spPr/>
      <dgm:t>
        <a:bodyPr/>
        <a:lstStyle/>
        <a:p>
          <a:endParaRPr lang="ru-RU"/>
        </a:p>
      </dgm:t>
    </dgm:pt>
    <dgm:pt modelId="{A93CF965-BBCD-499A-8724-BB6703A1B6F8}" type="sibTrans" cxnId="{E5D1A4C0-008D-4469-9D59-15901E91FDF2}">
      <dgm:prSet/>
      <dgm:spPr/>
      <dgm:t>
        <a:bodyPr/>
        <a:lstStyle/>
        <a:p>
          <a:endParaRPr lang="ru-RU"/>
        </a:p>
      </dgm:t>
    </dgm:pt>
    <dgm:pt modelId="{B0D1E872-72C7-416D-956B-96C85E17065F}">
      <dgm:prSet/>
      <dgm:spPr>
        <a:gradFill rotWithShape="0">
          <a:gsLst>
            <a:gs pos="15836">
              <a:schemeClr val="bg1"/>
            </a:gs>
            <a:gs pos="26000">
              <a:srgbClr val="D6DFC5"/>
            </a:gs>
            <a:gs pos="65000">
              <a:schemeClr val="bg1"/>
            </a:gs>
            <a:gs pos="2000">
              <a:schemeClr val="accent3">
                <a:lumMod val="75000"/>
              </a:schemeClr>
            </a:gs>
            <a:gs pos="417">
              <a:schemeClr val="accent3">
                <a:lumMod val="75000"/>
              </a:schemeClr>
            </a:gs>
            <a:gs pos="5000">
              <a:schemeClr val="accent3">
                <a:lumMod val="75000"/>
              </a:schemeClr>
            </a:gs>
            <a:gs pos="50000">
              <a:schemeClr val="bg1"/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gm:t>
    </dgm:pt>
    <dgm:pt modelId="{C9933453-02C2-484E-9EE5-0A3ABD104044}" type="parTrans" cxnId="{21245664-AD9E-4A2A-946C-1005DEC701BF}">
      <dgm:prSet/>
      <dgm:spPr/>
      <dgm:t>
        <a:bodyPr/>
        <a:lstStyle/>
        <a:p>
          <a:endParaRPr lang="ru-RU"/>
        </a:p>
      </dgm:t>
    </dgm:pt>
    <dgm:pt modelId="{5661FBA5-3828-4BA3-9323-76A8E926EB66}" type="sibTrans" cxnId="{21245664-AD9E-4A2A-946C-1005DEC701BF}">
      <dgm:prSet/>
      <dgm:spPr/>
      <dgm:t>
        <a:bodyPr/>
        <a:lstStyle/>
        <a:p>
          <a:endParaRPr lang="ru-RU"/>
        </a:p>
      </dgm:t>
    </dgm:pt>
    <dgm:pt modelId="{0607DDBA-D269-4665-A8A3-DED3E8D21F47}">
      <dgm:prSet/>
      <dgm:spPr>
        <a:gradFill rotWithShape="0">
          <a:gsLst>
            <a:gs pos="0">
              <a:schemeClr val="accent3">
                <a:lumMod val="75000"/>
              </a:schemeClr>
            </a:gs>
            <a:gs pos="62084">
              <a:srgbClr val="DCE3CD"/>
            </a:gs>
            <a:gs pos="58763">
              <a:srgbClr val="E0E6D3"/>
            </a:gs>
            <a:gs pos="32000">
              <a:schemeClr val="bg1">
                <a:alpha val="50999"/>
              </a:schemeClr>
            </a:gs>
            <a:gs pos="63338">
              <a:srgbClr val="DBE2CB"/>
            </a:gs>
            <a:gs pos="63338">
              <a:srgbClr val="DBE2CB"/>
            </a:gs>
            <a:gs pos="63750">
              <a:srgbClr val="DAE1C9"/>
            </a:gs>
            <a:gs pos="28350">
              <a:schemeClr val="bg1"/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gm:t>
    </dgm:pt>
    <dgm:pt modelId="{5826EFC0-4485-40BB-A439-CD6F631C195C}" type="parTrans" cxnId="{8F509425-08C9-476E-9C79-34025542503E}">
      <dgm:prSet/>
      <dgm:spPr/>
      <dgm:t>
        <a:bodyPr/>
        <a:lstStyle/>
        <a:p>
          <a:endParaRPr lang="ru-RU"/>
        </a:p>
      </dgm:t>
    </dgm:pt>
    <dgm:pt modelId="{D265F180-27A5-4368-94B9-07B4D858079F}" type="sibTrans" cxnId="{8F509425-08C9-476E-9C79-34025542503E}">
      <dgm:prSet/>
      <dgm:spPr/>
      <dgm:t>
        <a:bodyPr/>
        <a:lstStyle/>
        <a:p>
          <a:endParaRPr lang="ru-RU"/>
        </a:p>
      </dgm:t>
    </dgm:pt>
    <dgm:pt modelId="{619ACD19-C0FA-4200-9889-A0CEEFE20458}">
      <dgm:prSet/>
      <dgm:spPr>
        <a:gradFill rotWithShape="0">
          <a:gsLst>
            <a:gs pos="0">
              <a:schemeClr val="accent3">
                <a:lumMod val="75000"/>
              </a:schemeClr>
            </a:gs>
            <a:gs pos="63776">
              <a:schemeClr val="bg1"/>
            </a:gs>
            <a:gs pos="36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gm:t>
    </dgm:pt>
    <dgm:pt modelId="{A2AD0BCF-D64A-4206-A7CA-2F76706E14D3}" type="parTrans" cxnId="{4FBA1EC6-73EE-4FCD-8EA0-79CEFF28AFEC}">
      <dgm:prSet/>
      <dgm:spPr/>
      <dgm:t>
        <a:bodyPr/>
        <a:lstStyle/>
        <a:p>
          <a:endParaRPr lang="ru-RU"/>
        </a:p>
      </dgm:t>
    </dgm:pt>
    <dgm:pt modelId="{4702BA9F-BC9D-4459-A2C3-B00520127D6E}" type="sibTrans" cxnId="{4FBA1EC6-73EE-4FCD-8EA0-79CEFF28AFEC}">
      <dgm:prSet/>
      <dgm:spPr/>
      <dgm:t>
        <a:bodyPr/>
        <a:lstStyle/>
        <a:p>
          <a:endParaRPr lang="ru-RU"/>
        </a:p>
      </dgm:t>
    </dgm:pt>
    <dgm:pt modelId="{FA191E5A-6D5C-4597-A85B-58CDDBA38804}">
      <dgm:prSet/>
      <dgm:spPr>
        <a:gradFill rotWithShape="0">
          <a:gsLst>
            <a:gs pos="64150">
              <a:schemeClr val="bg1"/>
            </a:gs>
            <a:gs pos="0">
              <a:schemeClr val="accent3">
                <a:lumMod val="75000"/>
              </a:schemeClr>
            </a:gs>
            <a:gs pos="37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>
          <a:solidFill>
            <a:srgbClr val="0066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gm:t>
    </dgm:pt>
    <dgm:pt modelId="{55B2D6BD-2DDD-4358-9F46-7AEEB88D63A1}" type="parTrans" cxnId="{9B7A0B57-AF36-4EEE-920D-A970C2337EB2}">
      <dgm:prSet/>
      <dgm:spPr/>
      <dgm:t>
        <a:bodyPr/>
        <a:lstStyle/>
        <a:p>
          <a:endParaRPr lang="ru-RU"/>
        </a:p>
      </dgm:t>
    </dgm:pt>
    <dgm:pt modelId="{75E298C0-6689-4F50-A880-0BB6A1382D95}" type="sibTrans" cxnId="{9B7A0B57-AF36-4EEE-920D-A970C2337EB2}">
      <dgm:prSet/>
      <dgm:spPr/>
      <dgm:t>
        <a:bodyPr/>
        <a:lstStyle/>
        <a:p>
          <a:endParaRPr lang="ru-RU"/>
        </a:p>
      </dgm:t>
    </dgm:pt>
    <dgm:pt modelId="{7C1C76D6-0FB6-4379-A39D-E0A1A5E3388C}">
      <dgm:prSet/>
      <dgm:spPr/>
      <dgm:t>
        <a:bodyPr/>
        <a:lstStyle/>
        <a:p>
          <a:endParaRPr lang="ru-RU"/>
        </a:p>
      </dgm:t>
    </dgm:pt>
    <dgm:pt modelId="{D20BEC9B-C1EB-42A7-ACC0-0071BAFE8477}" type="parTrans" cxnId="{21F02289-E84C-47B9-953B-7BCB1472EFBC}">
      <dgm:prSet/>
      <dgm:spPr/>
      <dgm:t>
        <a:bodyPr/>
        <a:lstStyle/>
        <a:p>
          <a:endParaRPr lang="ru-RU"/>
        </a:p>
      </dgm:t>
    </dgm:pt>
    <dgm:pt modelId="{AD5D4D11-A115-4C2F-AA3C-C429D558474F}" type="sibTrans" cxnId="{21F02289-E84C-47B9-953B-7BCB1472EFBC}">
      <dgm:prSet/>
      <dgm:spPr/>
      <dgm:t>
        <a:bodyPr/>
        <a:lstStyle/>
        <a:p>
          <a:endParaRPr lang="ru-RU"/>
        </a:p>
      </dgm:t>
    </dgm:pt>
    <dgm:pt modelId="{2C305B12-7955-48A0-AAB3-3EDFA6E39887}">
      <dgm:prSet/>
      <dgm:spPr/>
      <dgm:t>
        <a:bodyPr/>
        <a:lstStyle/>
        <a:p>
          <a:endParaRPr lang="ru-RU"/>
        </a:p>
      </dgm:t>
    </dgm:pt>
    <dgm:pt modelId="{3F43169E-D36A-4DDF-8356-040228C8A015}" type="parTrans" cxnId="{F22AFC54-17FD-47E6-8D22-DD31E9F3EF4A}">
      <dgm:prSet/>
      <dgm:spPr/>
      <dgm:t>
        <a:bodyPr/>
        <a:lstStyle/>
        <a:p>
          <a:endParaRPr lang="ru-RU"/>
        </a:p>
      </dgm:t>
    </dgm:pt>
    <dgm:pt modelId="{0FB4EA86-86C5-49BD-B9A7-81045F7D54F2}" type="sibTrans" cxnId="{F22AFC54-17FD-47E6-8D22-DD31E9F3EF4A}">
      <dgm:prSet/>
      <dgm:spPr/>
      <dgm:t>
        <a:bodyPr/>
        <a:lstStyle/>
        <a:p>
          <a:endParaRPr lang="ru-RU"/>
        </a:p>
      </dgm:t>
    </dgm:pt>
    <dgm:pt modelId="{FDB35762-3D2F-43B1-BEA6-5AE979D86131}">
      <dgm:prSet/>
      <dgm:spPr/>
      <dgm:t>
        <a:bodyPr/>
        <a:lstStyle/>
        <a:p>
          <a:endParaRPr lang="ru-RU"/>
        </a:p>
      </dgm:t>
    </dgm:pt>
    <dgm:pt modelId="{10790926-82A0-4D32-9B3D-9702D9EFE045}" type="parTrans" cxnId="{630764BA-5B7F-41D5-8195-5D2D9C09FA62}">
      <dgm:prSet/>
      <dgm:spPr/>
      <dgm:t>
        <a:bodyPr/>
        <a:lstStyle/>
        <a:p>
          <a:endParaRPr lang="ru-RU"/>
        </a:p>
      </dgm:t>
    </dgm:pt>
    <dgm:pt modelId="{1EB1B279-10C3-4249-84C4-5A629497C994}" type="sibTrans" cxnId="{630764BA-5B7F-41D5-8195-5D2D9C09FA62}">
      <dgm:prSet/>
      <dgm:spPr/>
      <dgm:t>
        <a:bodyPr/>
        <a:lstStyle/>
        <a:p>
          <a:endParaRPr lang="ru-RU"/>
        </a:p>
      </dgm:t>
    </dgm:pt>
    <dgm:pt modelId="{2AE03A53-1296-472C-81CA-9AD89B4F9C83}" type="pres">
      <dgm:prSet presAssocID="{D7998313-CE5C-4091-A899-6C3D3442B73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C4E731B-8813-4442-8002-6BF11329101C}" type="pres">
      <dgm:prSet presAssocID="{59F42EFA-2A19-4A0D-97FE-F12CB7B41790}" presName="centerShape" presStyleLbl="node0" presStyleIdx="0" presStyleCnt="1" custScaleX="133855" custScaleY="80213" custLinFactNeighborX="-570" custLinFactNeighborY="3447"/>
      <dgm:spPr/>
      <dgm:t>
        <a:bodyPr/>
        <a:lstStyle/>
        <a:p>
          <a:endParaRPr lang="ru-RU"/>
        </a:p>
      </dgm:t>
    </dgm:pt>
    <dgm:pt modelId="{FB8CFC85-B90F-4F74-9F8A-9A264BB994C4}" type="pres">
      <dgm:prSet presAssocID="{37719DA5-65E1-444E-804A-6995851B083D}" presName="Name9" presStyleLbl="parChTrans1D2" presStyleIdx="0" presStyleCnt="5"/>
      <dgm:spPr/>
      <dgm:t>
        <a:bodyPr/>
        <a:lstStyle/>
        <a:p>
          <a:endParaRPr lang="ru-RU"/>
        </a:p>
      </dgm:t>
    </dgm:pt>
    <dgm:pt modelId="{3589A34B-4849-4589-9748-6001C2FE3985}" type="pres">
      <dgm:prSet presAssocID="{37719DA5-65E1-444E-804A-6995851B083D}" presName="connTx" presStyleLbl="parChTrans1D2" presStyleIdx="0" presStyleCnt="5"/>
      <dgm:spPr/>
      <dgm:t>
        <a:bodyPr/>
        <a:lstStyle/>
        <a:p>
          <a:endParaRPr lang="ru-RU"/>
        </a:p>
      </dgm:t>
    </dgm:pt>
    <dgm:pt modelId="{E7EB0902-FB07-4778-A7A3-1FED416781BC}" type="pres">
      <dgm:prSet presAssocID="{9F07FD73-5405-4D45-BC72-7CD43EA84533}" presName="node" presStyleLbl="node1" presStyleIdx="0" presStyleCnt="5" custRadScaleRad="78559" custRadScaleInc="-10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18D35-7770-4298-8BB3-61ACBB5F6125}" type="pres">
      <dgm:prSet presAssocID="{C9933453-02C2-484E-9EE5-0A3ABD104044}" presName="Name9" presStyleLbl="parChTrans1D2" presStyleIdx="1" presStyleCnt="5"/>
      <dgm:spPr/>
      <dgm:t>
        <a:bodyPr/>
        <a:lstStyle/>
        <a:p>
          <a:endParaRPr lang="ru-RU"/>
        </a:p>
      </dgm:t>
    </dgm:pt>
    <dgm:pt modelId="{6FF9AE15-DEDF-4533-88C8-CE6E5721FEE3}" type="pres">
      <dgm:prSet presAssocID="{C9933453-02C2-484E-9EE5-0A3ABD10404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288B7C7F-4074-41BA-BC28-17EFF93A51A2}" type="pres">
      <dgm:prSet presAssocID="{B0D1E872-72C7-416D-956B-96C85E17065F}" presName="node" presStyleLbl="node1" presStyleIdx="1" presStyleCnt="5" custRadScaleRad="100231" custRadScaleInc="2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69E6C-2BB6-42A8-B76B-307667796EEB}" type="pres">
      <dgm:prSet presAssocID="{5826EFC0-4485-40BB-A439-CD6F631C195C}" presName="Name9" presStyleLbl="parChTrans1D2" presStyleIdx="2" presStyleCnt="5"/>
      <dgm:spPr/>
      <dgm:t>
        <a:bodyPr/>
        <a:lstStyle/>
        <a:p>
          <a:endParaRPr lang="ru-RU"/>
        </a:p>
      </dgm:t>
    </dgm:pt>
    <dgm:pt modelId="{17E26AE4-6D20-4EB6-9D10-9BE729B3BD02}" type="pres">
      <dgm:prSet presAssocID="{5826EFC0-4485-40BB-A439-CD6F631C195C}" presName="connTx" presStyleLbl="parChTrans1D2" presStyleIdx="2" presStyleCnt="5"/>
      <dgm:spPr/>
      <dgm:t>
        <a:bodyPr/>
        <a:lstStyle/>
        <a:p>
          <a:endParaRPr lang="ru-RU"/>
        </a:p>
      </dgm:t>
    </dgm:pt>
    <dgm:pt modelId="{067AF4DA-0BAA-4CE0-B717-01E33A5539EC}" type="pres">
      <dgm:prSet presAssocID="{0607DDBA-D269-4665-A8A3-DED3E8D21F47}" presName="node" presStyleLbl="node1" presStyleIdx="2" presStyleCnt="5" custRadScaleRad="91540" custRadScaleInc="-41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3EAB81-9D4B-49F9-ABB0-0CE2E865B6C8}" type="pres">
      <dgm:prSet presAssocID="{A2AD0BCF-D64A-4206-A7CA-2F76706E14D3}" presName="Name9" presStyleLbl="parChTrans1D2" presStyleIdx="3" presStyleCnt="5"/>
      <dgm:spPr/>
      <dgm:t>
        <a:bodyPr/>
        <a:lstStyle/>
        <a:p>
          <a:endParaRPr lang="ru-RU"/>
        </a:p>
      </dgm:t>
    </dgm:pt>
    <dgm:pt modelId="{3FF8B6E7-27C4-437E-8BDD-922DDBE3B4F1}" type="pres">
      <dgm:prSet presAssocID="{A2AD0BCF-D64A-4206-A7CA-2F76706E14D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279D4C21-6698-4853-888B-13A37AB5B006}" type="pres">
      <dgm:prSet presAssocID="{619ACD19-C0FA-4200-9889-A0CEEFE20458}" presName="node" presStyleLbl="node1" presStyleIdx="3" presStyleCnt="5" custRadScaleRad="96436" custRadScaleInc="53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302DBB-6FC0-4885-8A4E-E4E314122DD1}" type="pres">
      <dgm:prSet presAssocID="{55B2D6BD-2DDD-4358-9F46-7AEEB88D63A1}" presName="Name9" presStyleLbl="parChTrans1D2" presStyleIdx="4" presStyleCnt="5"/>
      <dgm:spPr/>
      <dgm:t>
        <a:bodyPr/>
        <a:lstStyle/>
        <a:p>
          <a:endParaRPr lang="ru-RU"/>
        </a:p>
      </dgm:t>
    </dgm:pt>
    <dgm:pt modelId="{FE49C85E-C8E3-4670-9D14-A6985C49DFC1}" type="pres">
      <dgm:prSet presAssocID="{55B2D6BD-2DDD-4358-9F46-7AEEB88D63A1}" presName="connTx" presStyleLbl="parChTrans1D2" presStyleIdx="4" presStyleCnt="5"/>
      <dgm:spPr/>
      <dgm:t>
        <a:bodyPr/>
        <a:lstStyle/>
        <a:p>
          <a:endParaRPr lang="ru-RU"/>
        </a:p>
      </dgm:t>
    </dgm:pt>
    <dgm:pt modelId="{28CD3865-6A2A-43BE-8E61-20AD87C1705B}" type="pres">
      <dgm:prSet presAssocID="{FA191E5A-6D5C-4597-A85B-58CDDBA38804}" presName="node" presStyleLbl="node1" presStyleIdx="4" presStyleCnt="5" custRadScaleRad="99764" custRadScaleInc="2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D72EAE-36C1-454D-A561-A2F9CC13E5CB}" type="presOf" srcId="{55B2D6BD-2DDD-4358-9F46-7AEEB88D63A1}" destId="{FE49C85E-C8E3-4670-9D14-A6985C49DFC1}" srcOrd="1" destOrd="0" presId="urn:microsoft.com/office/officeart/2005/8/layout/radial1"/>
    <dgm:cxn modelId="{3C9428B2-5F0D-4595-8754-CE44A61BCCA8}" type="presOf" srcId="{55B2D6BD-2DDD-4358-9F46-7AEEB88D63A1}" destId="{8D302DBB-6FC0-4885-8A4E-E4E314122DD1}" srcOrd="0" destOrd="0" presId="urn:microsoft.com/office/officeart/2005/8/layout/radial1"/>
    <dgm:cxn modelId="{58040809-EA19-4802-8207-659624459E41}" type="presOf" srcId="{B0D1E872-72C7-416D-956B-96C85E17065F}" destId="{288B7C7F-4074-41BA-BC28-17EFF93A51A2}" srcOrd="0" destOrd="0" presId="urn:microsoft.com/office/officeart/2005/8/layout/radial1"/>
    <dgm:cxn modelId="{3594E969-C470-4326-80CF-587B2CE9AFB8}" type="presOf" srcId="{D7998313-CE5C-4091-A899-6C3D3442B735}" destId="{2AE03A53-1296-472C-81CA-9AD89B4F9C83}" srcOrd="0" destOrd="0" presId="urn:microsoft.com/office/officeart/2005/8/layout/radial1"/>
    <dgm:cxn modelId="{9318E138-6926-48F3-BA4B-9FA2E2A7C8E6}" type="presOf" srcId="{59F42EFA-2A19-4A0D-97FE-F12CB7B41790}" destId="{AC4E731B-8813-4442-8002-6BF11329101C}" srcOrd="0" destOrd="0" presId="urn:microsoft.com/office/officeart/2005/8/layout/radial1"/>
    <dgm:cxn modelId="{FBDADF3F-B671-4384-8845-ABCFF8C2F839}" type="presOf" srcId="{9F07FD73-5405-4D45-BC72-7CD43EA84533}" destId="{E7EB0902-FB07-4778-A7A3-1FED416781BC}" srcOrd="0" destOrd="0" presId="urn:microsoft.com/office/officeart/2005/8/layout/radial1"/>
    <dgm:cxn modelId="{2DD4E348-678E-49E2-AE70-F5C996747B23}" type="presOf" srcId="{C9933453-02C2-484E-9EE5-0A3ABD104044}" destId="{48718D35-7770-4298-8BB3-61ACBB5F6125}" srcOrd="0" destOrd="0" presId="urn:microsoft.com/office/officeart/2005/8/layout/radial1"/>
    <dgm:cxn modelId="{F22AFC54-17FD-47E6-8D22-DD31E9F3EF4A}" srcId="{D7998313-CE5C-4091-A899-6C3D3442B735}" destId="{2C305B12-7955-48A0-AAB3-3EDFA6E39887}" srcOrd="2" destOrd="0" parTransId="{3F43169E-D36A-4DDF-8356-040228C8A015}" sibTransId="{0FB4EA86-86C5-49BD-B9A7-81045F7D54F2}"/>
    <dgm:cxn modelId="{A8CCC050-A072-4BAB-B568-DC6137BC4909}" type="presOf" srcId="{5826EFC0-4485-40BB-A439-CD6F631C195C}" destId="{91869E6C-2BB6-42A8-B76B-307667796EEB}" srcOrd="0" destOrd="0" presId="urn:microsoft.com/office/officeart/2005/8/layout/radial1"/>
    <dgm:cxn modelId="{291463D7-C363-474C-9237-F7C1985DD82E}" type="presOf" srcId="{0607DDBA-D269-4665-A8A3-DED3E8D21F47}" destId="{067AF4DA-0BAA-4CE0-B717-01E33A5539EC}" srcOrd="0" destOrd="0" presId="urn:microsoft.com/office/officeart/2005/8/layout/radial1"/>
    <dgm:cxn modelId="{95257938-FF9C-4FCA-8068-0BE5C2486323}" type="presOf" srcId="{37719DA5-65E1-444E-804A-6995851B083D}" destId="{FB8CFC85-B90F-4F74-9F8A-9A264BB994C4}" srcOrd="0" destOrd="0" presId="urn:microsoft.com/office/officeart/2005/8/layout/radial1"/>
    <dgm:cxn modelId="{630764BA-5B7F-41D5-8195-5D2D9C09FA62}" srcId="{D7998313-CE5C-4091-A899-6C3D3442B735}" destId="{FDB35762-3D2F-43B1-BEA6-5AE979D86131}" srcOrd="1" destOrd="0" parTransId="{10790926-82A0-4D32-9B3D-9702D9EFE045}" sibTransId="{1EB1B279-10C3-4249-84C4-5A629497C994}"/>
    <dgm:cxn modelId="{4FBA1EC6-73EE-4FCD-8EA0-79CEFF28AFEC}" srcId="{59F42EFA-2A19-4A0D-97FE-F12CB7B41790}" destId="{619ACD19-C0FA-4200-9889-A0CEEFE20458}" srcOrd="3" destOrd="0" parTransId="{A2AD0BCF-D64A-4206-A7CA-2F76706E14D3}" sibTransId="{4702BA9F-BC9D-4459-A2C3-B00520127D6E}"/>
    <dgm:cxn modelId="{8F509425-08C9-476E-9C79-34025542503E}" srcId="{59F42EFA-2A19-4A0D-97FE-F12CB7B41790}" destId="{0607DDBA-D269-4665-A8A3-DED3E8D21F47}" srcOrd="2" destOrd="0" parTransId="{5826EFC0-4485-40BB-A439-CD6F631C195C}" sibTransId="{D265F180-27A5-4368-94B9-07B4D858079F}"/>
    <dgm:cxn modelId="{631EEEDB-0A51-4D9D-B97E-E16B70239A3C}" type="presOf" srcId="{C9933453-02C2-484E-9EE5-0A3ABD104044}" destId="{6FF9AE15-DEDF-4533-88C8-CE6E5721FEE3}" srcOrd="1" destOrd="0" presId="urn:microsoft.com/office/officeart/2005/8/layout/radial1"/>
    <dgm:cxn modelId="{6F152F66-CAE3-4B19-BCE8-DF7FEA1EF9BA}" type="presOf" srcId="{37719DA5-65E1-444E-804A-6995851B083D}" destId="{3589A34B-4849-4589-9748-6001C2FE3985}" srcOrd="1" destOrd="0" presId="urn:microsoft.com/office/officeart/2005/8/layout/radial1"/>
    <dgm:cxn modelId="{D7D1A47B-7AC6-42B1-AA83-8EB093A89C54}" type="presOf" srcId="{619ACD19-C0FA-4200-9889-A0CEEFE20458}" destId="{279D4C21-6698-4853-888B-13A37AB5B006}" srcOrd="0" destOrd="0" presId="urn:microsoft.com/office/officeart/2005/8/layout/radial1"/>
    <dgm:cxn modelId="{21F02289-E84C-47B9-953B-7BCB1472EFBC}" srcId="{D7998313-CE5C-4091-A899-6C3D3442B735}" destId="{7C1C76D6-0FB6-4379-A39D-E0A1A5E3388C}" srcOrd="3" destOrd="0" parTransId="{D20BEC9B-C1EB-42A7-ACC0-0071BAFE8477}" sibTransId="{AD5D4D11-A115-4C2F-AA3C-C429D558474F}"/>
    <dgm:cxn modelId="{9B7A0B57-AF36-4EEE-920D-A970C2337EB2}" srcId="{59F42EFA-2A19-4A0D-97FE-F12CB7B41790}" destId="{FA191E5A-6D5C-4597-A85B-58CDDBA38804}" srcOrd="4" destOrd="0" parTransId="{55B2D6BD-2DDD-4358-9F46-7AEEB88D63A1}" sibTransId="{75E298C0-6689-4F50-A880-0BB6A1382D95}"/>
    <dgm:cxn modelId="{7D1CD6C8-B19C-4075-AD0D-988A2357E95E}" type="presOf" srcId="{A2AD0BCF-D64A-4206-A7CA-2F76706E14D3}" destId="{3FF8B6E7-27C4-437E-8BDD-922DDBE3B4F1}" srcOrd="1" destOrd="0" presId="urn:microsoft.com/office/officeart/2005/8/layout/radial1"/>
    <dgm:cxn modelId="{9C618C67-E08D-4752-ACB5-B7E3EFF3C919}" srcId="{D7998313-CE5C-4091-A899-6C3D3442B735}" destId="{59F42EFA-2A19-4A0D-97FE-F12CB7B41790}" srcOrd="0" destOrd="0" parTransId="{A686A2BE-23AB-48AD-96AA-9C9F0AD3D16F}" sibTransId="{A3A65F43-CD8F-499C-B714-C3F2EBF90AD1}"/>
    <dgm:cxn modelId="{DA6AD980-CF8B-4DAE-B709-C7EA2554712E}" type="presOf" srcId="{FA191E5A-6D5C-4597-A85B-58CDDBA38804}" destId="{28CD3865-6A2A-43BE-8E61-20AD87C1705B}" srcOrd="0" destOrd="0" presId="urn:microsoft.com/office/officeart/2005/8/layout/radial1"/>
    <dgm:cxn modelId="{3C925ADD-5EDD-43E3-AB0B-6D9DD026997A}" type="presOf" srcId="{A2AD0BCF-D64A-4206-A7CA-2F76706E14D3}" destId="{FB3EAB81-9D4B-49F9-ABB0-0CE2E865B6C8}" srcOrd="0" destOrd="0" presId="urn:microsoft.com/office/officeart/2005/8/layout/radial1"/>
    <dgm:cxn modelId="{E5D1A4C0-008D-4469-9D59-15901E91FDF2}" srcId="{59F42EFA-2A19-4A0D-97FE-F12CB7B41790}" destId="{9F07FD73-5405-4D45-BC72-7CD43EA84533}" srcOrd="0" destOrd="0" parTransId="{37719DA5-65E1-444E-804A-6995851B083D}" sibTransId="{A93CF965-BBCD-499A-8724-BB6703A1B6F8}"/>
    <dgm:cxn modelId="{721F974B-744B-41D2-9407-80A2AE70072B}" type="presOf" srcId="{5826EFC0-4485-40BB-A439-CD6F631C195C}" destId="{17E26AE4-6D20-4EB6-9D10-9BE729B3BD02}" srcOrd="1" destOrd="0" presId="urn:microsoft.com/office/officeart/2005/8/layout/radial1"/>
    <dgm:cxn modelId="{21245664-AD9E-4A2A-946C-1005DEC701BF}" srcId="{59F42EFA-2A19-4A0D-97FE-F12CB7B41790}" destId="{B0D1E872-72C7-416D-956B-96C85E17065F}" srcOrd="1" destOrd="0" parTransId="{C9933453-02C2-484E-9EE5-0A3ABD104044}" sibTransId="{5661FBA5-3828-4BA3-9323-76A8E926EB66}"/>
    <dgm:cxn modelId="{D5E08F87-2D9B-4BD8-BD8C-ADD154A69A8A}" type="presParOf" srcId="{2AE03A53-1296-472C-81CA-9AD89B4F9C83}" destId="{AC4E731B-8813-4442-8002-6BF11329101C}" srcOrd="0" destOrd="0" presId="urn:microsoft.com/office/officeart/2005/8/layout/radial1"/>
    <dgm:cxn modelId="{AFD8CCF1-41A9-48DB-AC2F-42D659F625A0}" type="presParOf" srcId="{2AE03A53-1296-472C-81CA-9AD89B4F9C83}" destId="{FB8CFC85-B90F-4F74-9F8A-9A264BB994C4}" srcOrd="1" destOrd="0" presId="urn:microsoft.com/office/officeart/2005/8/layout/radial1"/>
    <dgm:cxn modelId="{9798A614-0F96-46F2-9413-E2C21E64252D}" type="presParOf" srcId="{FB8CFC85-B90F-4F74-9F8A-9A264BB994C4}" destId="{3589A34B-4849-4589-9748-6001C2FE3985}" srcOrd="0" destOrd="0" presId="urn:microsoft.com/office/officeart/2005/8/layout/radial1"/>
    <dgm:cxn modelId="{E3A7C16B-14AD-491C-AAA0-CCCD96F53981}" type="presParOf" srcId="{2AE03A53-1296-472C-81CA-9AD89B4F9C83}" destId="{E7EB0902-FB07-4778-A7A3-1FED416781BC}" srcOrd="2" destOrd="0" presId="urn:microsoft.com/office/officeart/2005/8/layout/radial1"/>
    <dgm:cxn modelId="{418E15F8-44D2-4A20-9276-17185B9C88EC}" type="presParOf" srcId="{2AE03A53-1296-472C-81CA-9AD89B4F9C83}" destId="{48718D35-7770-4298-8BB3-61ACBB5F6125}" srcOrd="3" destOrd="0" presId="urn:microsoft.com/office/officeart/2005/8/layout/radial1"/>
    <dgm:cxn modelId="{47641653-AF89-457F-9D7E-B3DCECEF97D1}" type="presParOf" srcId="{48718D35-7770-4298-8BB3-61ACBB5F6125}" destId="{6FF9AE15-DEDF-4533-88C8-CE6E5721FEE3}" srcOrd="0" destOrd="0" presId="urn:microsoft.com/office/officeart/2005/8/layout/radial1"/>
    <dgm:cxn modelId="{076110EE-38FB-4B1E-BE6C-6224F8CBE55F}" type="presParOf" srcId="{2AE03A53-1296-472C-81CA-9AD89B4F9C83}" destId="{288B7C7F-4074-41BA-BC28-17EFF93A51A2}" srcOrd="4" destOrd="0" presId="urn:microsoft.com/office/officeart/2005/8/layout/radial1"/>
    <dgm:cxn modelId="{6790CF16-ABD1-40FC-9C33-46935EE92D43}" type="presParOf" srcId="{2AE03A53-1296-472C-81CA-9AD89B4F9C83}" destId="{91869E6C-2BB6-42A8-B76B-307667796EEB}" srcOrd="5" destOrd="0" presId="urn:microsoft.com/office/officeart/2005/8/layout/radial1"/>
    <dgm:cxn modelId="{B9666334-D2C3-4E05-AF81-2539BBDDF455}" type="presParOf" srcId="{91869E6C-2BB6-42A8-B76B-307667796EEB}" destId="{17E26AE4-6D20-4EB6-9D10-9BE729B3BD02}" srcOrd="0" destOrd="0" presId="urn:microsoft.com/office/officeart/2005/8/layout/radial1"/>
    <dgm:cxn modelId="{2EEB2DEF-48F2-4076-A3F4-01A5070F37B3}" type="presParOf" srcId="{2AE03A53-1296-472C-81CA-9AD89B4F9C83}" destId="{067AF4DA-0BAA-4CE0-B717-01E33A5539EC}" srcOrd="6" destOrd="0" presId="urn:microsoft.com/office/officeart/2005/8/layout/radial1"/>
    <dgm:cxn modelId="{0097C7CE-3678-4DF2-AE6F-7C3DE9369A3B}" type="presParOf" srcId="{2AE03A53-1296-472C-81CA-9AD89B4F9C83}" destId="{FB3EAB81-9D4B-49F9-ABB0-0CE2E865B6C8}" srcOrd="7" destOrd="0" presId="urn:microsoft.com/office/officeart/2005/8/layout/radial1"/>
    <dgm:cxn modelId="{040D491C-CF92-4E98-90F7-DA0571CC5038}" type="presParOf" srcId="{FB3EAB81-9D4B-49F9-ABB0-0CE2E865B6C8}" destId="{3FF8B6E7-27C4-437E-8BDD-922DDBE3B4F1}" srcOrd="0" destOrd="0" presId="urn:microsoft.com/office/officeart/2005/8/layout/radial1"/>
    <dgm:cxn modelId="{560EB3A3-AD84-425B-A436-D4DE4527D012}" type="presParOf" srcId="{2AE03A53-1296-472C-81CA-9AD89B4F9C83}" destId="{279D4C21-6698-4853-888B-13A37AB5B006}" srcOrd="8" destOrd="0" presId="urn:microsoft.com/office/officeart/2005/8/layout/radial1"/>
    <dgm:cxn modelId="{067FAD28-A33D-49F1-968D-0B9E96AE59A7}" type="presParOf" srcId="{2AE03A53-1296-472C-81CA-9AD89B4F9C83}" destId="{8D302DBB-6FC0-4885-8A4E-E4E314122DD1}" srcOrd="9" destOrd="0" presId="urn:microsoft.com/office/officeart/2005/8/layout/radial1"/>
    <dgm:cxn modelId="{9F632A80-EE63-4B54-8EAC-74D937C3794B}" type="presParOf" srcId="{8D302DBB-6FC0-4885-8A4E-E4E314122DD1}" destId="{FE49C85E-C8E3-4670-9D14-A6985C49DFC1}" srcOrd="0" destOrd="0" presId="urn:microsoft.com/office/officeart/2005/8/layout/radial1"/>
    <dgm:cxn modelId="{6BE90375-3911-461C-82D2-87650A73B160}" type="presParOf" srcId="{2AE03A53-1296-472C-81CA-9AD89B4F9C83}" destId="{28CD3865-6A2A-43BE-8E61-20AD87C1705B}" srcOrd="10" destOrd="0" presId="urn:microsoft.com/office/officeart/2005/8/layout/radial1"/>
  </dgm:cxnLst>
  <dgm:bg>
    <a:gradFill>
      <a:gsLst>
        <a:gs pos="0">
          <a:schemeClr val="bg1"/>
        </a:gs>
        <a:gs pos="64987">
          <a:schemeClr val="bg1"/>
        </a:gs>
        <a:gs pos="65413">
          <a:schemeClr val="bg1"/>
        </a:gs>
        <a:gs pos="37000">
          <a:schemeClr val="bg1">
            <a:alpha val="50999"/>
          </a:schemeClr>
        </a:gs>
        <a:gs pos="100000">
          <a:schemeClr val="accent3">
            <a:lumMod val="75000"/>
          </a:schemeClr>
        </a:gs>
      </a:gsLst>
      <a:lin ang="5400000" scaled="1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D69657-368A-4F9F-9D94-2A80693D4B1E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D41531-E823-4FF8-BC2D-6E9E4FB04A3C}">
      <dgm:prSet phldrT="[Текст]" phldr="1"/>
      <dgm:spPr/>
      <dgm:t>
        <a:bodyPr/>
        <a:lstStyle/>
        <a:p>
          <a:endParaRPr lang="ru-RU" dirty="0"/>
        </a:p>
      </dgm:t>
    </dgm:pt>
    <dgm:pt modelId="{9CC549BE-2FF1-49A8-9A73-9B8E0884854C}" type="parTrans" cxnId="{B91063DB-3F8C-4834-AC68-F1DD82F1A97C}">
      <dgm:prSet/>
      <dgm:spPr/>
      <dgm:t>
        <a:bodyPr/>
        <a:lstStyle/>
        <a:p>
          <a:endParaRPr lang="ru-RU"/>
        </a:p>
      </dgm:t>
    </dgm:pt>
    <dgm:pt modelId="{4206DCDE-AC2C-4D2F-8550-2A3A90DE6EA6}" type="sibTrans" cxnId="{B91063DB-3F8C-4834-AC68-F1DD82F1A97C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527BB03F-2A6D-4577-98DA-B9AF771B2936}">
      <dgm:prSet phldrT="[Текст]" phldr="1"/>
      <dgm:spPr/>
      <dgm:t>
        <a:bodyPr/>
        <a:lstStyle/>
        <a:p>
          <a:endParaRPr lang="ru-RU"/>
        </a:p>
      </dgm:t>
    </dgm:pt>
    <dgm:pt modelId="{F4526C7A-6D9C-479F-845C-B8EE5D16CB3F}" type="parTrans" cxnId="{5AF4CE71-1BCB-4E3F-BA20-ACD79F45529F}">
      <dgm:prSet/>
      <dgm:spPr/>
      <dgm:t>
        <a:bodyPr/>
        <a:lstStyle/>
        <a:p>
          <a:endParaRPr lang="ru-RU"/>
        </a:p>
      </dgm:t>
    </dgm:pt>
    <dgm:pt modelId="{F5E60856-E620-4E55-B2F2-9FBF3ECF5F4A}" type="sibTrans" cxnId="{5AF4CE71-1BCB-4E3F-BA20-ACD79F45529F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145A5131-F72C-47A0-808A-B6DC5725AF6C}">
      <dgm:prSet phldrT="[Текст]" phldr="1"/>
      <dgm:spPr/>
      <dgm:t>
        <a:bodyPr/>
        <a:lstStyle/>
        <a:p>
          <a:endParaRPr lang="ru-RU" dirty="0"/>
        </a:p>
      </dgm:t>
    </dgm:pt>
    <dgm:pt modelId="{FF9FBCDA-334F-41CE-BEA6-4961C2783FC6}" type="parTrans" cxnId="{FAD560E0-D4D4-4275-866D-8C08E59B90FD}">
      <dgm:prSet/>
      <dgm:spPr/>
      <dgm:t>
        <a:bodyPr/>
        <a:lstStyle/>
        <a:p>
          <a:endParaRPr lang="ru-RU"/>
        </a:p>
      </dgm:t>
    </dgm:pt>
    <dgm:pt modelId="{3ED84FF9-3401-48D3-902C-9202A8DF9B47}" type="sibTrans" cxnId="{FAD560E0-D4D4-4275-866D-8C08E59B90FD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43810FA8-6D02-4747-AB6D-CFEFB0D71C11}">
      <dgm:prSet phldrT="[Текст]" phldr="1"/>
      <dgm:spPr/>
      <dgm:t>
        <a:bodyPr/>
        <a:lstStyle/>
        <a:p>
          <a:endParaRPr lang="ru-RU"/>
        </a:p>
      </dgm:t>
    </dgm:pt>
    <dgm:pt modelId="{31B6F34D-F9C3-47CF-B5F7-7D2E628AEB92}" type="parTrans" cxnId="{D86963AC-07FF-456B-9DB1-A7212EEC2B8C}">
      <dgm:prSet/>
      <dgm:spPr/>
      <dgm:t>
        <a:bodyPr/>
        <a:lstStyle/>
        <a:p>
          <a:endParaRPr lang="ru-RU"/>
        </a:p>
      </dgm:t>
    </dgm:pt>
    <dgm:pt modelId="{50CC690F-D10E-479A-9FB6-318C6A4F4D7C}" type="sibTrans" cxnId="{D86963AC-07FF-456B-9DB1-A7212EEC2B8C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83F05634-3AC3-4AAA-8366-9AABE0F3F9E6}">
      <dgm:prSet/>
      <dgm:spPr/>
      <dgm:t>
        <a:bodyPr/>
        <a:lstStyle/>
        <a:p>
          <a:endParaRPr lang="ru-RU"/>
        </a:p>
      </dgm:t>
    </dgm:pt>
    <dgm:pt modelId="{395DA0D5-FF34-42C5-871F-1F50B1C9A264}" type="parTrans" cxnId="{39EF1733-48E6-40BB-8FD7-5E4F393DA4A3}">
      <dgm:prSet/>
      <dgm:spPr/>
      <dgm:t>
        <a:bodyPr/>
        <a:lstStyle/>
        <a:p>
          <a:endParaRPr lang="ru-RU"/>
        </a:p>
      </dgm:t>
    </dgm:pt>
    <dgm:pt modelId="{2B8A6DCE-8612-40D0-924E-348AFB417951}" type="sibTrans" cxnId="{39EF1733-48E6-40BB-8FD7-5E4F393DA4A3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1E1152C3-6303-4F02-8CA0-FA5EA9071449}">
      <dgm:prSet phldrT="[Текст]" phldr="1"/>
      <dgm:spPr/>
      <dgm:t>
        <a:bodyPr/>
        <a:lstStyle/>
        <a:p>
          <a:endParaRPr lang="ru-RU" dirty="0"/>
        </a:p>
      </dgm:t>
    </dgm:pt>
    <dgm:pt modelId="{B4C2BCED-2BB7-419E-AFC6-40153C3C03FB}" type="sibTrans" cxnId="{079BBEAA-2560-4F15-852C-2022E098569F}">
      <dgm:prSet/>
      <dgm:spPr>
        <a:solidFill>
          <a:srgbClr val="006600"/>
        </a:solidFill>
      </dgm:spPr>
      <dgm:t>
        <a:bodyPr/>
        <a:lstStyle/>
        <a:p>
          <a:endParaRPr lang="ru-RU"/>
        </a:p>
      </dgm:t>
    </dgm:pt>
    <dgm:pt modelId="{845203D5-3D1C-4C9C-90A8-F59AB70A3497}" type="parTrans" cxnId="{079BBEAA-2560-4F15-852C-2022E098569F}">
      <dgm:prSet/>
      <dgm:spPr/>
      <dgm:t>
        <a:bodyPr/>
        <a:lstStyle/>
        <a:p>
          <a:endParaRPr lang="ru-RU"/>
        </a:p>
      </dgm:t>
    </dgm:pt>
    <dgm:pt modelId="{5523900C-535A-4F48-AE86-C8BA762B4035}" type="pres">
      <dgm:prSet presAssocID="{FFD69657-368A-4F9F-9D94-2A80693D4B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6A14F5-54B2-45DC-ABF4-569C243154B9}" type="pres">
      <dgm:prSet presAssocID="{DDD41531-E823-4FF8-BC2D-6E9E4FB04A3C}" presName="dummy" presStyleCnt="0"/>
      <dgm:spPr/>
    </dgm:pt>
    <dgm:pt modelId="{346B455D-ED05-4EAE-8FD9-5B409CC3E850}" type="pres">
      <dgm:prSet presAssocID="{DDD41531-E823-4FF8-BC2D-6E9E4FB04A3C}" presName="node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284E9A-B5BF-45FE-BC02-E0B71834BC78}" type="pres">
      <dgm:prSet presAssocID="{4206DCDE-AC2C-4D2F-8550-2A3A90DE6EA6}" presName="sibTrans" presStyleLbl="node1" presStyleIdx="0" presStyleCnt="6"/>
      <dgm:spPr/>
      <dgm:t>
        <a:bodyPr/>
        <a:lstStyle/>
        <a:p>
          <a:endParaRPr lang="ru-RU"/>
        </a:p>
      </dgm:t>
    </dgm:pt>
    <dgm:pt modelId="{56D411C1-9EE9-4BDB-A6CB-B6993BEF0A5D}" type="pres">
      <dgm:prSet presAssocID="{83F05634-3AC3-4AAA-8366-9AABE0F3F9E6}" presName="dummy" presStyleCnt="0"/>
      <dgm:spPr/>
    </dgm:pt>
    <dgm:pt modelId="{482DCB19-BB8D-449A-BFFC-F4F609184A63}" type="pres">
      <dgm:prSet presAssocID="{83F05634-3AC3-4AAA-8366-9AABE0F3F9E6}" presName="node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51419-99D9-4941-AACE-74FDD4516F00}" type="pres">
      <dgm:prSet presAssocID="{2B8A6DCE-8612-40D0-924E-348AFB417951}" presName="sibTrans" presStyleLbl="node1" presStyleIdx="1" presStyleCnt="6"/>
      <dgm:spPr/>
      <dgm:t>
        <a:bodyPr/>
        <a:lstStyle/>
        <a:p>
          <a:endParaRPr lang="ru-RU"/>
        </a:p>
      </dgm:t>
    </dgm:pt>
    <dgm:pt modelId="{306472AA-382A-4383-89D2-AD53473D76D0}" type="pres">
      <dgm:prSet presAssocID="{527BB03F-2A6D-4577-98DA-B9AF771B2936}" presName="dummy" presStyleCnt="0"/>
      <dgm:spPr/>
    </dgm:pt>
    <dgm:pt modelId="{D5E2C3D6-F145-43FC-B928-B3C4758B67AC}" type="pres">
      <dgm:prSet presAssocID="{527BB03F-2A6D-4577-98DA-B9AF771B2936}" presName="node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9688A-441B-4DE9-8B1B-D876C3CC4CE1}" type="pres">
      <dgm:prSet presAssocID="{F5E60856-E620-4E55-B2F2-9FBF3ECF5F4A}" presName="sibTrans" presStyleLbl="node1" presStyleIdx="2" presStyleCnt="6"/>
      <dgm:spPr/>
      <dgm:t>
        <a:bodyPr/>
        <a:lstStyle/>
        <a:p>
          <a:endParaRPr lang="ru-RU"/>
        </a:p>
      </dgm:t>
    </dgm:pt>
    <dgm:pt modelId="{949FE4DE-5DEB-48C0-BFFF-FF551829B963}" type="pres">
      <dgm:prSet presAssocID="{145A5131-F72C-47A0-808A-B6DC5725AF6C}" presName="dummy" presStyleCnt="0"/>
      <dgm:spPr/>
    </dgm:pt>
    <dgm:pt modelId="{AAF99F4A-AE55-4A12-9C7D-C6D149F9CFD3}" type="pres">
      <dgm:prSet presAssocID="{145A5131-F72C-47A0-808A-B6DC5725AF6C}" presName="node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412CCA-F756-4745-BE08-B0DF927468A9}" type="pres">
      <dgm:prSet presAssocID="{3ED84FF9-3401-48D3-902C-9202A8DF9B47}" presName="sibTrans" presStyleLbl="node1" presStyleIdx="3" presStyleCnt="6"/>
      <dgm:spPr/>
      <dgm:t>
        <a:bodyPr/>
        <a:lstStyle/>
        <a:p>
          <a:endParaRPr lang="ru-RU"/>
        </a:p>
      </dgm:t>
    </dgm:pt>
    <dgm:pt modelId="{6E6041B7-D81F-4226-82AC-554CB55B729A}" type="pres">
      <dgm:prSet presAssocID="{43810FA8-6D02-4747-AB6D-CFEFB0D71C11}" presName="dummy" presStyleCnt="0"/>
      <dgm:spPr/>
    </dgm:pt>
    <dgm:pt modelId="{D8FE81CA-6B58-433E-A365-40609980A7E1}" type="pres">
      <dgm:prSet presAssocID="{43810FA8-6D02-4747-AB6D-CFEFB0D71C11}" presName="node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46374-2848-41CD-9B87-965F73A03F98}" type="pres">
      <dgm:prSet presAssocID="{50CC690F-D10E-479A-9FB6-318C6A4F4D7C}" presName="sibTrans" presStyleLbl="node1" presStyleIdx="4" presStyleCnt="6"/>
      <dgm:spPr/>
      <dgm:t>
        <a:bodyPr/>
        <a:lstStyle/>
        <a:p>
          <a:endParaRPr lang="ru-RU"/>
        </a:p>
      </dgm:t>
    </dgm:pt>
    <dgm:pt modelId="{E52FF35D-7C38-4E32-8774-29517BA499CF}" type="pres">
      <dgm:prSet presAssocID="{1E1152C3-6303-4F02-8CA0-FA5EA9071449}" presName="dummy" presStyleCnt="0"/>
      <dgm:spPr/>
    </dgm:pt>
    <dgm:pt modelId="{708F3A45-C18E-4F82-A731-9F5F1EE1F2CC}" type="pres">
      <dgm:prSet presAssocID="{1E1152C3-6303-4F02-8CA0-FA5EA9071449}" presName="node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9BF8A-7F98-4219-A0A3-785C21680DEC}" type="pres">
      <dgm:prSet presAssocID="{B4C2BCED-2BB7-419E-AFC6-40153C3C03FB}" presName="sibTrans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5AF4CE71-1BCB-4E3F-BA20-ACD79F45529F}" srcId="{FFD69657-368A-4F9F-9D94-2A80693D4B1E}" destId="{527BB03F-2A6D-4577-98DA-B9AF771B2936}" srcOrd="2" destOrd="0" parTransId="{F4526C7A-6D9C-479F-845C-B8EE5D16CB3F}" sibTransId="{F5E60856-E620-4E55-B2F2-9FBF3ECF5F4A}"/>
    <dgm:cxn modelId="{FAD560E0-D4D4-4275-866D-8C08E59B90FD}" srcId="{FFD69657-368A-4F9F-9D94-2A80693D4B1E}" destId="{145A5131-F72C-47A0-808A-B6DC5725AF6C}" srcOrd="3" destOrd="0" parTransId="{FF9FBCDA-334F-41CE-BEA6-4961C2783FC6}" sibTransId="{3ED84FF9-3401-48D3-902C-9202A8DF9B47}"/>
    <dgm:cxn modelId="{079BBEAA-2560-4F15-852C-2022E098569F}" srcId="{FFD69657-368A-4F9F-9D94-2A80693D4B1E}" destId="{1E1152C3-6303-4F02-8CA0-FA5EA9071449}" srcOrd="5" destOrd="0" parTransId="{845203D5-3D1C-4C9C-90A8-F59AB70A3497}" sibTransId="{B4C2BCED-2BB7-419E-AFC6-40153C3C03FB}"/>
    <dgm:cxn modelId="{1E6A79C7-532E-4977-B1D9-8B2B0DC51B65}" type="presOf" srcId="{DDD41531-E823-4FF8-BC2D-6E9E4FB04A3C}" destId="{346B455D-ED05-4EAE-8FD9-5B409CC3E850}" srcOrd="0" destOrd="0" presId="urn:microsoft.com/office/officeart/2005/8/layout/cycle1"/>
    <dgm:cxn modelId="{D72C8668-09F0-4E9B-9DA9-D1BD8E11DC8A}" type="presOf" srcId="{3ED84FF9-3401-48D3-902C-9202A8DF9B47}" destId="{83412CCA-F756-4745-BE08-B0DF927468A9}" srcOrd="0" destOrd="0" presId="urn:microsoft.com/office/officeart/2005/8/layout/cycle1"/>
    <dgm:cxn modelId="{68F4B7C0-26D5-4A38-BED5-8ED429EBC863}" type="presOf" srcId="{2B8A6DCE-8612-40D0-924E-348AFB417951}" destId="{B4451419-99D9-4941-AACE-74FDD4516F00}" srcOrd="0" destOrd="0" presId="urn:microsoft.com/office/officeart/2005/8/layout/cycle1"/>
    <dgm:cxn modelId="{2B07CD34-177A-4476-B693-FBE1334ABEA0}" type="presOf" srcId="{1E1152C3-6303-4F02-8CA0-FA5EA9071449}" destId="{708F3A45-C18E-4F82-A731-9F5F1EE1F2CC}" srcOrd="0" destOrd="0" presId="urn:microsoft.com/office/officeart/2005/8/layout/cycle1"/>
    <dgm:cxn modelId="{B859D3B0-F6BF-44A1-AA9D-C8EE5D0AB05F}" type="presOf" srcId="{145A5131-F72C-47A0-808A-B6DC5725AF6C}" destId="{AAF99F4A-AE55-4A12-9C7D-C6D149F9CFD3}" srcOrd="0" destOrd="0" presId="urn:microsoft.com/office/officeart/2005/8/layout/cycle1"/>
    <dgm:cxn modelId="{534AECA7-6E27-48F4-96E8-F7B27763EF31}" type="presOf" srcId="{FFD69657-368A-4F9F-9D94-2A80693D4B1E}" destId="{5523900C-535A-4F48-AE86-C8BA762B4035}" srcOrd="0" destOrd="0" presId="urn:microsoft.com/office/officeart/2005/8/layout/cycle1"/>
    <dgm:cxn modelId="{2E40E572-0C83-44D4-8030-A977104A8180}" type="presOf" srcId="{43810FA8-6D02-4747-AB6D-CFEFB0D71C11}" destId="{D8FE81CA-6B58-433E-A365-40609980A7E1}" srcOrd="0" destOrd="0" presId="urn:microsoft.com/office/officeart/2005/8/layout/cycle1"/>
    <dgm:cxn modelId="{62A862F0-6C8E-4EAE-A2EE-6E6B88E22D48}" type="presOf" srcId="{4206DCDE-AC2C-4D2F-8550-2A3A90DE6EA6}" destId="{91284E9A-B5BF-45FE-BC02-E0B71834BC78}" srcOrd="0" destOrd="0" presId="urn:microsoft.com/office/officeart/2005/8/layout/cycle1"/>
    <dgm:cxn modelId="{26299116-AE84-40C9-89DF-7A6C4A0788A7}" type="presOf" srcId="{B4C2BCED-2BB7-419E-AFC6-40153C3C03FB}" destId="{ABF9BF8A-7F98-4219-A0A3-785C21680DEC}" srcOrd="0" destOrd="0" presId="urn:microsoft.com/office/officeart/2005/8/layout/cycle1"/>
    <dgm:cxn modelId="{FCD303FE-F3D6-49FD-B6AC-C9A0838F06A7}" type="presOf" srcId="{527BB03F-2A6D-4577-98DA-B9AF771B2936}" destId="{D5E2C3D6-F145-43FC-B928-B3C4758B67AC}" srcOrd="0" destOrd="0" presId="urn:microsoft.com/office/officeart/2005/8/layout/cycle1"/>
    <dgm:cxn modelId="{B91063DB-3F8C-4834-AC68-F1DD82F1A97C}" srcId="{FFD69657-368A-4F9F-9D94-2A80693D4B1E}" destId="{DDD41531-E823-4FF8-BC2D-6E9E4FB04A3C}" srcOrd="0" destOrd="0" parTransId="{9CC549BE-2FF1-49A8-9A73-9B8E0884854C}" sibTransId="{4206DCDE-AC2C-4D2F-8550-2A3A90DE6EA6}"/>
    <dgm:cxn modelId="{39EF1733-48E6-40BB-8FD7-5E4F393DA4A3}" srcId="{FFD69657-368A-4F9F-9D94-2A80693D4B1E}" destId="{83F05634-3AC3-4AAA-8366-9AABE0F3F9E6}" srcOrd="1" destOrd="0" parTransId="{395DA0D5-FF34-42C5-871F-1F50B1C9A264}" sibTransId="{2B8A6DCE-8612-40D0-924E-348AFB417951}"/>
    <dgm:cxn modelId="{74D6A93C-201C-4649-95DB-454F22D3C4D4}" type="presOf" srcId="{F5E60856-E620-4E55-B2F2-9FBF3ECF5F4A}" destId="{3449688A-441B-4DE9-8B1B-D876C3CC4CE1}" srcOrd="0" destOrd="0" presId="urn:microsoft.com/office/officeart/2005/8/layout/cycle1"/>
    <dgm:cxn modelId="{3CB03E70-5DBD-4864-95BF-89AEFE46638C}" type="presOf" srcId="{83F05634-3AC3-4AAA-8366-9AABE0F3F9E6}" destId="{482DCB19-BB8D-449A-BFFC-F4F609184A63}" srcOrd="0" destOrd="0" presId="urn:microsoft.com/office/officeart/2005/8/layout/cycle1"/>
    <dgm:cxn modelId="{D86963AC-07FF-456B-9DB1-A7212EEC2B8C}" srcId="{FFD69657-368A-4F9F-9D94-2A80693D4B1E}" destId="{43810FA8-6D02-4747-AB6D-CFEFB0D71C11}" srcOrd="4" destOrd="0" parTransId="{31B6F34D-F9C3-47CF-B5F7-7D2E628AEB92}" sibTransId="{50CC690F-D10E-479A-9FB6-318C6A4F4D7C}"/>
    <dgm:cxn modelId="{EDD22F4A-EDF5-4C91-ACC8-EED83592D938}" type="presOf" srcId="{50CC690F-D10E-479A-9FB6-318C6A4F4D7C}" destId="{55446374-2848-41CD-9B87-965F73A03F98}" srcOrd="0" destOrd="0" presId="urn:microsoft.com/office/officeart/2005/8/layout/cycle1"/>
    <dgm:cxn modelId="{C238D2C1-B0F6-446C-AA9D-6EFBE848674C}" type="presParOf" srcId="{5523900C-535A-4F48-AE86-C8BA762B4035}" destId="{6E6A14F5-54B2-45DC-ABF4-569C243154B9}" srcOrd="0" destOrd="0" presId="urn:microsoft.com/office/officeart/2005/8/layout/cycle1"/>
    <dgm:cxn modelId="{039651CB-BD9B-4AC8-BE47-7673E266F363}" type="presParOf" srcId="{5523900C-535A-4F48-AE86-C8BA762B4035}" destId="{346B455D-ED05-4EAE-8FD9-5B409CC3E850}" srcOrd="1" destOrd="0" presId="urn:microsoft.com/office/officeart/2005/8/layout/cycle1"/>
    <dgm:cxn modelId="{AEF21DB3-6969-42CA-BC6A-2B9D23318AC7}" type="presParOf" srcId="{5523900C-535A-4F48-AE86-C8BA762B4035}" destId="{91284E9A-B5BF-45FE-BC02-E0B71834BC78}" srcOrd="2" destOrd="0" presId="urn:microsoft.com/office/officeart/2005/8/layout/cycle1"/>
    <dgm:cxn modelId="{D5EFD599-8559-4245-9589-A31F40314B51}" type="presParOf" srcId="{5523900C-535A-4F48-AE86-C8BA762B4035}" destId="{56D411C1-9EE9-4BDB-A6CB-B6993BEF0A5D}" srcOrd="3" destOrd="0" presId="urn:microsoft.com/office/officeart/2005/8/layout/cycle1"/>
    <dgm:cxn modelId="{189C9D67-765E-408E-AAD7-84B0FD02C2EB}" type="presParOf" srcId="{5523900C-535A-4F48-AE86-C8BA762B4035}" destId="{482DCB19-BB8D-449A-BFFC-F4F609184A63}" srcOrd="4" destOrd="0" presId="urn:microsoft.com/office/officeart/2005/8/layout/cycle1"/>
    <dgm:cxn modelId="{D89D4B87-22F4-41E9-AB10-E17C7BA26E96}" type="presParOf" srcId="{5523900C-535A-4F48-AE86-C8BA762B4035}" destId="{B4451419-99D9-4941-AACE-74FDD4516F00}" srcOrd="5" destOrd="0" presId="urn:microsoft.com/office/officeart/2005/8/layout/cycle1"/>
    <dgm:cxn modelId="{22EA3FA6-2850-4259-91E4-5D10BF1D4BF1}" type="presParOf" srcId="{5523900C-535A-4F48-AE86-C8BA762B4035}" destId="{306472AA-382A-4383-89D2-AD53473D76D0}" srcOrd="6" destOrd="0" presId="urn:microsoft.com/office/officeart/2005/8/layout/cycle1"/>
    <dgm:cxn modelId="{205EF0DB-B541-47D6-83F9-A3AC4245105B}" type="presParOf" srcId="{5523900C-535A-4F48-AE86-C8BA762B4035}" destId="{D5E2C3D6-F145-43FC-B928-B3C4758B67AC}" srcOrd="7" destOrd="0" presId="urn:microsoft.com/office/officeart/2005/8/layout/cycle1"/>
    <dgm:cxn modelId="{8EFF978F-ABD1-431B-B00D-2EBF806C55DC}" type="presParOf" srcId="{5523900C-535A-4F48-AE86-C8BA762B4035}" destId="{3449688A-441B-4DE9-8B1B-D876C3CC4CE1}" srcOrd="8" destOrd="0" presId="urn:microsoft.com/office/officeart/2005/8/layout/cycle1"/>
    <dgm:cxn modelId="{92D8EAAF-8670-41D2-BB80-EA7C30CDB9B9}" type="presParOf" srcId="{5523900C-535A-4F48-AE86-C8BA762B4035}" destId="{949FE4DE-5DEB-48C0-BFFF-FF551829B963}" srcOrd="9" destOrd="0" presId="urn:microsoft.com/office/officeart/2005/8/layout/cycle1"/>
    <dgm:cxn modelId="{D9937D74-99DC-40E0-A2A9-6374D3A770C5}" type="presParOf" srcId="{5523900C-535A-4F48-AE86-C8BA762B4035}" destId="{AAF99F4A-AE55-4A12-9C7D-C6D149F9CFD3}" srcOrd="10" destOrd="0" presId="urn:microsoft.com/office/officeart/2005/8/layout/cycle1"/>
    <dgm:cxn modelId="{12D379FD-04C3-4CD7-BE42-C0B54025DE51}" type="presParOf" srcId="{5523900C-535A-4F48-AE86-C8BA762B4035}" destId="{83412CCA-F756-4745-BE08-B0DF927468A9}" srcOrd="11" destOrd="0" presId="urn:microsoft.com/office/officeart/2005/8/layout/cycle1"/>
    <dgm:cxn modelId="{DD53FFDA-C203-4108-A96F-7F2DE321ACA5}" type="presParOf" srcId="{5523900C-535A-4F48-AE86-C8BA762B4035}" destId="{6E6041B7-D81F-4226-82AC-554CB55B729A}" srcOrd="12" destOrd="0" presId="urn:microsoft.com/office/officeart/2005/8/layout/cycle1"/>
    <dgm:cxn modelId="{1AC5029D-BD04-4B45-A72C-15D160DCBE8A}" type="presParOf" srcId="{5523900C-535A-4F48-AE86-C8BA762B4035}" destId="{D8FE81CA-6B58-433E-A365-40609980A7E1}" srcOrd="13" destOrd="0" presId="urn:microsoft.com/office/officeart/2005/8/layout/cycle1"/>
    <dgm:cxn modelId="{1DF976DF-BECC-4D80-9E60-F34F12D95A45}" type="presParOf" srcId="{5523900C-535A-4F48-AE86-C8BA762B4035}" destId="{55446374-2848-41CD-9B87-965F73A03F98}" srcOrd="14" destOrd="0" presId="urn:microsoft.com/office/officeart/2005/8/layout/cycle1"/>
    <dgm:cxn modelId="{EFD1EABF-5ED0-4A8B-90DD-55FA807A10CA}" type="presParOf" srcId="{5523900C-535A-4F48-AE86-C8BA762B4035}" destId="{E52FF35D-7C38-4E32-8774-29517BA499CF}" srcOrd="15" destOrd="0" presId="urn:microsoft.com/office/officeart/2005/8/layout/cycle1"/>
    <dgm:cxn modelId="{3F7DB09A-C170-4E70-8C1D-F631EE2F794B}" type="presParOf" srcId="{5523900C-535A-4F48-AE86-C8BA762B4035}" destId="{708F3A45-C18E-4F82-A731-9F5F1EE1F2CC}" srcOrd="16" destOrd="0" presId="urn:microsoft.com/office/officeart/2005/8/layout/cycle1"/>
    <dgm:cxn modelId="{9207D365-1F70-4A28-9F97-EEA75C473B9D}" type="presParOf" srcId="{5523900C-535A-4F48-AE86-C8BA762B4035}" destId="{ABF9BF8A-7F98-4219-A0A3-785C21680DEC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4E731B-8813-4442-8002-6BF11329101C}">
      <dsp:nvSpPr>
        <dsp:cNvPr id="0" name=""/>
        <dsp:cNvSpPr/>
      </dsp:nvSpPr>
      <dsp:spPr>
        <a:xfrm>
          <a:off x="2377403" y="2782796"/>
          <a:ext cx="2498175" cy="1497038"/>
        </a:xfrm>
        <a:prstGeom prst="ellipse">
          <a:avLst/>
        </a:prstGeom>
        <a:solidFill>
          <a:schemeClr val="bg1"/>
        </a:soli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2743252" y="3002032"/>
        <a:ext cx="1766477" cy="1058566"/>
      </dsp:txXfrm>
    </dsp:sp>
    <dsp:sp modelId="{FB8CFC85-B90F-4F74-9F8A-9A264BB994C4}">
      <dsp:nvSpPr>
        <dsp:cNvPr id="0" name=""/>
        <dsp:cNvSpPr/>
      </dsp:nvSpPr>
      <dsp:spPr>
        <a:xfrm rot="16038836">
          <a:off x="3387583" y="2565640"/>
          <a:ext cx="389363" cy="45966"/>
        </a:xfrm>
        <a:custGeom>
          <a:avLst/>
          <a:gdLst/>
          <a:ahLst/>
          <a:cxnLst/>
          <a:rect l="0" t="0" r="0" b="0"/>
          <a:pathLst>
            <a:path>
              <a:moveTo>
                <a:pt x="0" y="22983"/>
              </a:moveTo>
              <a:lnTo>
                <a:pt x="389363" y="22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572531" y="2578889"/>
        <a:ext cx="19468" cy="19468"/>
      </dsp:txXfrm>
    </dsp:sp>
    <dsp:sp modelId="{E7EB0902-FB07-4778-A7A3-1FED416781BC}">
      <dsp:nvSpPr>
        <dsp:cNvPr id="0" name=""/>
        <dsp:cNvSpPr/>
      </dsp:nvSpPr>
      <dsp:spPr>
        <a:xfrm>
          <a:off x="2596245" y="528851"/>
          <a:ext cx="1866329" cy="1866329"/>
        </a:xfrm>
        <a:prstGeom prst="ellipse">
          <a:avLst/>
        </a:prstGeom>
        <a:gradFill rotWithShape="0">
          <a:gsLst>
            <a:gs pos="0">
              <a:schemeClr val="accent3">
                <a:lumMod val="75000"/>
              </a:schemeClr>
            </a:gs>
            <a:gs pos="63776">
              <a:schemeClr val="bg1"/>
            </a:gs>
            <a:gs pos="36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1" i="0" u="none" strike="noStrike" kern="1200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sp:txBody>
      <dsp:txXfrm>
        <a:off x="2869563" y="802169"/>
        <a:ext cx="1319693" cy="1319693"/>
      </dsp:txXfrm>
    </dsp:sp>
    <dsp:sp modelId="{48718D35-7770-4298-8BB3-61ACBB5F6125}">
      <dsp:nvSpPr>
        <dsp:cNvPr id="0" name=""/>
        <dsp:cNvSpPr/>
      </dsp:nvSpPr>
      <dsp:spPr>
        <a:xfrm rot="20360105">
          <a:off x="4669162" y="3030311"/>
          <a:ext cx="449444" cy="45966"/>
        </a:xfrm>
        <a:custGeom>
          <a:avLst/>
          <a:gdLst/>
          <a:ahLst/>
          <a:cxnLst/>
          <a:rect l="0" t="0" r="0" b="0"/>
          <a:pathLst>
            <a:path>
              <a:moveTo>
                <a:pt x="0" y="22983"/>
              </a:moveTo>
              <a:lnTo>
                <a:pt x="449444" y="22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882648" y="3042058"/>
        <a:ext cx="22472" cy="22472"/>
      </dsp:txXfrm>
    </dsp:sp>
    <dsp:sp modelId="{288B7C7F-4074-41BA-BC28-17EFF93A51A2}">
      <dsp:nvSpPr>
        <dsp:cNvPr id="0" name=""/>
        <dsp:cNvSpPr/>
      </dsp:nvSpPr>
      <dsp:spPr>
        <a:xfrm>
          <a:off x="5044108" y="1711509"/>
          <a:ext cx="1866329" cy="1866329"/>
        </a:xfrm>
        <a:prstGeom prst="ellipse">
          <a:avLst/>
        </a:prstGeom>
        <a:gradFill rotWithShape="0">
          <a:gsLst>
            <a:gs pos="15836">
              <a:schemeClr val="bg1"/>
            </a:gs>
            <a:gs pos="26000">
              <a:srgbClr val="D6DFC5"/>
            </a:gs>
            <a:gs pos="65000">
              <a:schemeClr val="bg1"/>
            </a:gs>
            <a:gs pos="2000">
              <a:schemeClr val="accent3">
                <a:lumMod val="75000"/>
              </a:schemeClr>
            </a:gs>
            <a:gs pos="417">
              <a:schemeClr val="accent3">
                <a:lumMod val="75000"/>
              </a:schemeClr>
            </a:gs>
            <a:gs pos="5000">
              <a:schemeClr val="accent3">
                <a:lumMod val="75000"/>
              </a:schemeClr>
            </a:gs>
            <a:gs pos="50000">
              <a:schemeClr val="bg1"/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1" i="0" u="none" strike="noStrike" kern="1200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sp:txBody>
      <dsp:txXfrm>
        <a:off x="5317426" y="1984827"/>
        <a:ext cx="1319693" cy="1319693"/>
      </dsp:txXfrm>
    </dsp:sp>
    <dsp:sp modelId="{91869E6C-2BB6-42A8-B76B-307667796EEB}">
      <dsp:nvSpPr>
        <dsp:cNvPr id="0" name=""/>
        <dsp:cNvSpPr/>
      </dsp:nvSpPr>
      <dsp:spPr>
        <a:xfrm rot="2101558">
          <a:off x="4418466" y="4139827"/>
          <a:ext cx="218049" cy="45966"/>
        </a:xfrm>
        <a:custGeom>
          <a:avLst/>
          <a:gdLst/>
          <a:ahLst/>
          <a:cxnLst/>
          <a:rect l="0" t="0" r="0" b="0"/>
          <a:pathLst>
            <a:path>
              <a:moveTo>
                <a:pt x="0" y="22983"/>
              </a:moveTo>
              <a:lnTo>
                <a:pt x="218049" y="22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522040" y="4157360"/>
        <a:ext cx="10902" cy="10902"/>
      </dsp:txXfrm>
    </dsp:sp>
    <dsp:sp modelId="{067AF4DA-0BAA-4CE0-B717-01E33A5539EC}">
      <dsp:nvSpPr>
        <dsp:cNvPr id="0" name=""/>
        <dsp:cNvSpPr/>
      </dsp:nvSpPr>
      <dsp:spPr>
        <a:xfrm>
          <a:off x="4447767" y="3827808"/>
          <a:ext cx="1866329" cy="1866329"/>
        </a:xfrm>
        <a:prstGeom prst="ellipse">
          <a:avLst/>
        </a:prstGeom>
        <a:gradFill rotWithShape="0">
          <a:gsLst>
            <a:gs pos="0">
              <a:schemeClr val="accent3">
                <a:lumMod val="75000"/>
              </a:schemeClr>
            </a:gs>
            <a:gs pos="62084">
              <a:srgbClr val="DCE3CD"/>
            </a:gs>
            <a:gs pos="58763">
              <a:srgbClr val="E0E6D3"/>
            </a:gs>
            <a:gs pos="32000">
              <a:schemeClr val="bg1">
                <a:alpha val="50999"/>
              </a:schemeClr>
            </a:gs>
            <a:gs pos="63338">
              <a:srgbClr val="DBE2CB"/>
            </a:gs>
            <a:gs pos="63338">
              <a:srgbClr val="DBE2CB"/>
            </a:gs>
            <a:gs pos="63750">
              <a:srgbClr val="DAE1C9"/>
            </a:gs>
            <a:gs pos="28350">
              <a:schemeClr val="bg1"/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1" i="0" u="none" strike="noStrike" kern="1200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sp:txBody>
      <dsp:txXfrm>
        <a:off x="4721085" y="4101126"/>
        <a:ext cx="1319693" cy="1319693"/>
      </dsp:txXfrm>
    </dsp:sp>
    <dsp:sp modelId="{FB3EAB81-9D4B-49F9-ABB0-0CE2E865B6C8}">
      <dsp:nvSpPr>
        <dsp:cNvPr id="0" name=""/>
        <dsp:cNvSpPr/>
      </dsp:nvSpPr>
      <dsp:spPr>
        <a:xfrm rot="8907650">
          <a:off x="2505422" y="4114059"/>
          <a:ext cx="268256" cy="45966"/>
        </a:xfrm>
        <a:custGeom>
          <a:avLst/>
          <a:gdLst/>
          <a:ahLst/>
          <a:cxnLst/>
          <a:rect l="0" t="0" r="0" b="0"/>
          <a:pathLst>
            <a:path>
              <a:moveTo>
                <a:pt x="0" y="22983"/>
              </a:moveTo>
              <a:lnTo>
                <a:pt x="268256" y="22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632843" y="4130336"/>
        <a:ext cx="13412" cy="13412"/>
      </dsp:txXfrm>
    </dsp:sp>
    <dsp:sp modelId="{279D4C21-6698-4853-888B-13A37AB5B006}">
      <dsp:nvSpPr>
        <dsp:cNvPr id="0" name=""/>
        <dsp:cNvSpPr/>
      </dsp:nvSpPr>
      <dsp:spPr>
        <a:xfrm>
          <a:off x="796750" y="3762158"/>
          <a:ext cx="1866329" cy="1866329"/>
        </a:xfrm>
        <a:prstGeom prst="ellipse">
          <a:avLst/>
        </a:prstGeom>
        <a:gradFill rotWithShape="0">
          <a:gsLst>
            <a:gs pos="0">
              <a:schemeClr val="accent3">
                <a:lumMod val="75000"/>
              </a:schemeClr>
            </a:gs>
            <a:gs pos="63776">
              <a:schemeClr val="bg1"/>
            </a:gs>
            <a:gs pos="36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1" i="0" u="none" strike="noStrike" kern="1200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sp:txBody>
      <dsp:txXfrm>
        <a:off x="1070068" y="4035476"/>
        <a:ext cx="1319693" cy="1319693"/>
      </dsp:txXfrm>
    </dsp:sp>
    <dsp:sp modelId="{8D302DBB-6FC0-4885-8A4E-E4E314122DD1}">
      <dsp:nvSpPr>
        <dsp:cNvPr id="0" name=""/>
        <dsp:cNvSpPr/>
      </dsp:nvSpPr>
      <dsp:spPr>
        <a:xfrm rot="12164760">
          <a:off x="2207798" y="2999741"/>
          <a:ext cx="411211" cy="45966"/>
        </a:xfrm>
        <a:custGeom>
          <a:avLst/>
          <a:gdLst/>
          <a:ahLst/>
          <a:cxnLst/>
          <a:rect l="0" t="0" r="0" b="0"/>
          <a:pathLst>
            <a:path>
              <a:moveTo>
                <a:pt x="0" y="22983"/>
              </a:moveTo>
              <a:lnTo>
                <a:pt x="411211" y="229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403123" y="3012445"/>
        <a:ext cx="20560" cy="20560"/>
      </dsp:txXfrm>
    </dsp:sp>
    <dsp:sp modelId="{28CD3865-6A2A-43BE-8E61-20AD87C1705B}">
      <dsp:nvSpPr>
        <dsp:cNvPr id="0" name=""/>
        <dsp:cNvSpPr/>
      </dsp:nvSpPr>
      <dsp:spPr>
        <a:xfrm>
          <a:off x="430033" y="1649258"/>
          <a:ext cx="1866329" cy="1866329"/>
        </a:xfrm>
        <a:prstGeom prst="ellipse">
          <a:avLst/>
        </a:prstGeom>
        <a:gradFill rotWithShape="0">
          <a:gsLst>
            <a:gs pos="64150">
              <a:schemeClr val="bg1"/>
            </a:gs>
            <a:gs pos="0">
              <a:schemeClr val="accent3">
                <a:lumMod val="75000"/>
              </a:schemeClr>
            </a:gs>
            <a:gs pos="37000">
              <a:schemeClr val="bg1">
                <a:alpha val="50999"/>
              </a:schemeClr>
            </a:gs>
            <a:gs pos="100000">
              <a:schemeClr val="accent3">
                <a:lumMod val="75000"/>
              </a:schemeClr>
            </a:gs>
          </a:gsLst>
          <a:lin ang="5400000" scaled="1"/>
        </a:gradFill>
        <a:ln w="57150" cap="flat" cmpd="sng" algn="ctr">
          <a:solidFill>
            <a:srgbClr val="00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500" b="1" i="0" u="none" strike="noStrike" kern="1200" cap="none" normalizeH="0" baseline="0" dirty="0" smtClean="0">
            <a:ln>
              <a:noFill/>
            </a:ln>
            <a:solidFill>
              <a:srgbClr val="003300"/>
            </a:solidFill>
            <a:effectLst/>
            <a:latin typeface="Times New Roman" pitchFamily="18" charset="0"/>
          </a:endParaRPr>
        </a:p>
      </dsp:txBody>
      <dsp:txXfrm>
        <a:off x="703351" y="1922576"/>
        <a:ext cx="1319693" cy="13196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6B455D-ED05-4EAE-8FD9-5B409CC3E850}">
      <dsp:nvSpPr>
        <dsp:cNvPr id="0" name=""/>
        <dsp:cNvSpPr/>
      </dsp:nvSpPr>
      <dsp:spPr>
        <a:xfrm>
          <a:off x="4076473" y="1154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4076473" y="11549"/>
        <a:ext cx="991549" cy="991549"/>
      </dsp:txXfrm>
    </dsp:sp>
    <dsp:sp modelId="{91284E9A-B5BF-45FE-BC02-E0B71834BC78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20573278"/>
            <a:gd name="adj4" fmla="val 18982879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2DCB19-BB8D-449A-BFFC-F4F609184A63}">
      <dsp:nvSpPr>
        <dsp:cNvPr id="0" name=""/>
        <dsp:cNvSpPr/>
      </dsp:nvSpPr>
      <dsp:spPr>
        <a:xfrm>
          <a:off x="5183375" y="192875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5183375" y="1928759"/>
        <a:ext cx="991549" cy="991549"/>
      </dsp:txXfrm>
    </dsp:sp>
    <dsp:sp modelId="{B4451419-99D9-4941-AACE-74FDD4516F00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2366857"/>
            <a:gd name="adj4" fmla="val 776458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2C3D6-F145-43FC-B928-B3C4758B67AC}">
      <dsp:nvSpPr>
        <dsp:cNvPr id="0" name=""/>
        <dsp:cNvSpPr/>
      </dsp:nvSpPr>
      <dsp:spPr>
        <a:xfrm>
          <a:off x="4076473" y="384596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076473" y="3845969"/>
        <a:ext cx="991549" cy="991549"/>
      </dsp:txXfrm>
    </dsp:sp>
    <dsp:sp modelId="{3449688A-441B-4DE9-8B1B-D876C3CC4CE1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6111223"/>
            <a:gd name="adj4" fmla="val 4438513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99F4A-AE55-4A12-9C7D-C6D149F9CFD3}">
      <dsp:nvSpPr>
        <dsp:cNvPr id="0" name=""/>
        <dsp:cNvSpPr/>
      </dsp:nvSpPr>
      <dsp:spPr>
        <a:xfrm>
          <a:off x="1862669" y="384596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1862669" y="3845969"/>
        <a:ext cx="991549" cy="991549"/>
      </dsp:txXfrm>
    </dsp:sp>
    <dsp:sp modelId="{83412CCA-F756-4745-BE08-B0DF927468A9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9773278"/>
            <a:gd name="adj4" fmla="val 8182879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FE81CA-6B58-433E-A365-40609980A7E1}">
      <dsp:nvSpPr>
        <dsp:cNvPr id="0" name=""/>
        <dsp:cNvSpPr/>
      </dsp:nvSpPr>
      <dsp:spPr>
        <a:xfrm>
          <a:off x="755767" y="192875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755767" y="1928759"/>
        <a:ext cx="991549" cy="991549"/>
      </dsp:txXfrm>
    </dsp:sp>
    <dsp:sp modelId="{55446374-2848-41CD-9B87-965F73A03F98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13166857"/>
            <a:gd name="adj4" fmla="val 11576458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F3A45-C18E-4F82-A731-9F5F1EE1F2CC}">
      <dsp:nvSpPr>
        <dsp:cNvPr id="0" name=""/>
        <dsp:cNvSpPr/>
      </dsp:nvSpPr>
      <dsp:spPr>
        <a:xfrm>
          <a:off x="1862669" y="11549"/>
          <a:ext cx="991549" cy="9915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>
        <a:off x="1862669" y="11549"/>
        <a:ext cx="991549" cy="991549"/>
      </dsp:txXfrm>
    </dsp:sp>
    <dsp:sp modelId="{ABF9BF8A-7F98-4219-A0A3-785C21680DEC}">
      <dsp:nvSpPr>
        <dsp:cNvPr id="0" name=""/>
        <dsp:cNvSpPr/>
      </dsp:nvSpPr>
      <dsp:spPr>
        <a:xfrm>
          <a:off x="1042077" y="1265"/>
          <a:ext cx="4846537" cy="4846537"/>
        </a:xfrm>
        <a:prstGeom prst="circularArrow">
          <a:avLst>
            <a:gd name="adj1" fmla="val 3989"/>
            <a:gd name="adj2" fmla="val 250264"/>
            <a:gd name="adj3" fmla="val 16911223"/>
            <a:gd name="adj4" fmla="val 15238513"/>
            <a:gd name="adj5" fmla="val 4654"/>
          </a:avLst>
        </a:prstGeom>
        <a:solidFill>
          <a:srgbClr val="00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0FC9D-2775-4A9A-8533-DF9E8A73E4DA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27EA1-4459-49DD-A483-BE74EB8DC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7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1A916-FECD-454C-8B9C-F563273E5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21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99CC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2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2.jpeg"/><Relationship Id="rId7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jpeg"/><Relationship Id="rId4" Type="http://schemas.openxmlformats.org/officeDocument/2006/relationships/image" Target="../media/image45.png"/><Relationship Id="rId9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2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6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2.jpeg"/><Relationship Id="rId7" Type="http://schemas.openxmlformats.org/officeDocument/2006/relationships/image" Target="../media/image7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5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2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2.jpeg"/><Relationship Id="rId4" Type="http://schemas.openxmlformats.org/officeDocument/2006/relationships/image" Target="../media/image9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hyperlink" Target="https://ru.wikipedia.org/wiki/%D0%A1%D1%82%D1%80%D0%BE%D0%B8%D1%82%D0%B5%D0%BB%D1%8C%D1%81%D1%82%D0%B2%D0%BE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100.jpeg"/><Relationship Id="rId7" Type="http://schemas.openxmlformats.org/officeDocument/2006/relationships/image" Target="../media/image2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7" Type="http://schemas.openxmlformats.org/officeDocument/2006/relationships/image" Target="../media/image1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2.jpeg"/><Relationship Id="rId4" Type="http://schemas.openxmlformats.org/officeDocument/2006/relationships/image" Target="../media/image1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8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e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.png"/><Relationship Id="rId7" Type="http://schemas.openxmlformats.org/officeDocument/2006/relationships/image" Target="../media/image119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10" Type="http://schemas.openxmlformats.org/officeDocument/2006/relationships/image" Target="../media/image122.jpeg"/><Relationship Id="rId4" Type="http://schemas.openxmlformats.org/officeDocument/2006/relationships/image" Target="../media/image2.jpeg"/><Relationship Id="rId9" Type="http://schemas.openxmlformats.org/officeDocument/2006/relationships/image" Target="../media/image12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Microsoft_Word.docx"/><Relationship Id="rId3" Type="http://schemas.openxmlformats.org/officeDocument/2006/relationships/image" Target="../media/image129.png"/><Relationship Id="rId7" Type="http://schemas.openxmlformats.org/officeDocument/2006/relationships/image" Target="../media/image1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0.png"/><Relationship Id="rId5" Type="http://schemas.openxmlformats.org/officeDocument/2006/relationships/chart" Target="../charts/chart1.xml"/><Relationship Id="rId4" Type="http://schemas.openxmlformats.org/officeDocument/2006/relationships/image" Target="../media/image2.jpeg"/><Relationship Id="rId9" Type="http://schemas.openxmlformats.org/officeDocument/2006/relationships/image" Target="../media/image128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3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3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.png"/><Relationship Id="rId7" Type="http://schemas.openxmlformats.org/officeDocument/2006/relationships/image" Target="../media/image143.pn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2.jpeg"/><Relationship Id="rId9" Type="http://schemas.openxmlformats.org/officeDocument/2006/relationships/image" Target="../media/image1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008" y="1385951"/>
            <a:ext cx="8620592" cy="128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171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283968" y="3276600"/>
            <a:ext cx="4250432" cy="2239963"/>
          </a:xfrm>
          <a:noFill/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sz="2400" b="1" dirty="0" smtClean="0">
              <a:solidFill>
                <a:srgbClr val="00330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Мамрукова</a:t>
            </a: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Нелли Ивановна</a:t>
            </a:r>
          </a:p>
        </p:txBody>
      </p:sp>
      <p:sp>
        <p:nvSpPr>
          <p:cNvPr id="7172" name="WordArt 7" descr="tu0014"/>
          <p:cNvSpPr>
            <a:spLocks noChangeArrowheads="1" noChangeShapeType="1" noTextEdit="1"/>
          </p:cNvSpPr>
          <p:nvPr/>
        </p:nvSpPr>
        <p:spPr bwMode="auto">
          <a:xfrm>
            <a:off x="533400" y="1640359"/>
            <a:ext cx="8308032" cy="7722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Первый шаг к выбору профессии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173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8305800" cy="141763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336600"/>
                </a:solidFill>
              </a:rPr>
              <a:t/>
            </a:r>
            <a:br>
              <a:rPr lang="ru-RU" sz="2400" b="1" dirty="0" smtClean="0">
                <a:solidFill>
                  <a:srgbClr val="336600"/>
                </a:solidFill>
              </a:rPr>
            </a:br>
            <a: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</a:t>
            </a:r>
            <a: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</a:t>
            </a:r>
            <a:r>
              <a:rPr lang="ru-RU" sz="2000" b="1" dirty="0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школа№9</a:t>
            </a:r>
            <a:br>
              <a:rPr lang="ru-RU" sz="2000" b="1" dirty="0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Усть-Кутского</a:t>
            </a:r>
            <a:r>
              <a:rPr lang="ru-RU" sz="2000" b="1" dirty="0" smtClean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</a:t>
            </a:r>
            <a: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33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 smtClean="0">
              <a:solidFill>
                <a:srgbClr val="33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4" name="Rectangle 17"/>
          <p:cNvSpPr>
            <a:spLocks noChangeArrowheads="1"/>
          </p:cNvSpPr>
          <p:nvPr/>
        </p:nvSpPr>
        <p:spPr bwMode="auto">
          <a:xfrm rot="-926469">
            <a:off x="533400" y="2619375"/>
            <a:ext cx="24542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endParaRPr lang="ru-RU" sz="2400" b="1" i="1">
              <a:solidFill>
                <a:srgbClr val="006600"/>
              </a:solidFill>
              <a:latin typeface="Georgia" pitchFamily="18" charset="0"/>
            </a:endParaRPr>
          </a:p>
          <a:p>
            <a:pPr algn="ctr" eaLnBrk="0" hangingPunct="0"/>
            <a:endParaRPr lang="ru-RU" sz="2400" b="1" i="1">
              <a:solidFill>
                <a:srgbClr val="006600"/>
              </a:solidFill>
              <a:latin typeface="Georgia" pitchFamily="18" charset="0"/>
            </a:endParaRPr>
          </a:p>
          <a:p>
            <a:pPr algn="ctr" eaLnBrk="0" hangingPunct="0"/>
            <a:endParaRPr lang="ru-RU" sz="2400" b="1" i="1">
              <a:solidFill>
                <a:srgbClr val="006600"/>
              </a:solidFill>
              <a:latin typeface="Georgia" pitchFamily="18" charset="0"/>
            </a:endParaRPr>
          </a:p>
          <a:p>
            <a:pPr algn="ctr" eaLnBrk="0" hangingPunct="0"/>
            <a:endParaRPr lang="ru-RU" sz="2400" b="1" i="1">
              <a:solidFill>
                <a:srgbClr val="006600"/>
              </a:solidFill>
              <a:latin typeface="Georgia" pitchFamily="18" charset="0"/>
            </a:endParaRPr>
          </a:p>
        </p:txBody>
      </p:sp>
      <p:pic>
        <p:nvPicPr>
          <p:cNvPr id="7176" name="Picture 16" descr="BRD27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3597275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gouspt.ru/wp-content/uploads/img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466523">
            <a:off x="1183522" y="3088790"/>
            <a:ext cx="2144630" cy="265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37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uroki.tv/wp-content/uploads/2015/07/%D0%A3%D1%87%D0%B5%D0%B1%D0%BD%D0%B8%D0%BA-%D0%BF%D0%BE-%D1%80%D1%83%D1%81%D1%81%D0%BA%D0%BE%D0%BC%D1%83-%D1%8F%D0%B7%D1%8B%D0%BA%D1%83-2-%D0%BA%D0%BB%D0%B0%D1%81%D1%81-%D1%872-%D0%9A%D0%B0%D0%BD%D0%B0%D0%BA%D0%B8%D0%BD%D0%B0-%D0%A1%D0%BB%D0%BE%D0%B2%D0%B0%D1%80%D0%B8-%D1%81%D1%82%D1%80%D0%B0%D0%BD%D0%B8%D1%86%D0%B0-14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4956" y="1352452"/>
            <a:ext cx="1989156" cy="263846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9640" y="4160039"/>
            <a:ext cx="1988056" cy="269796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1035" y="1424396"/>
            <a:ext cx="2232248" cy="3029739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609617"/>
            <a:ext cx="2320894" cy="309594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945299"/>
            <a:ext cx="2312808" cy="307933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4170149"/>
            <a:ext cx="1981518" cy="268785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539552" y="332656"/>
            <a:ext cx="2088232" cy="97116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</a:rPr>
              <a:t>Русский язык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6156176" y="332656"/>
            <a:ext cx="2088232" cy="97116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</a:rPr>
              <a:t>Математика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1338280"/>
            <a:ext cx="2522220" cy="357378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AutoShape 15"/>
          <p:cNvSpPr>
            <a:spLocks noChangeArrowheads="1"/>
          </p:cNvSpPr>
          <p:nvPr/>
        </p:nvSpPr>
        <p:spPr bwMode="auto">
          <a:xfrm>
            <a:off x="3275856" y="332656"/>
            <a:ext cx="2160240" cy="97116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</a:rPr>
              <a:t>Окружающий мир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1840" y="3212976"/>
            <a:ext cx="2567714" cy="353159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6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897" y="260648"/>
            <a:ext cx="4120717" cy="2743108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open4business.com.ua/wp-content/uploads/2016/01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355" y="3736479"/>
            <a:ext cx="4248472" cy="285534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 descr="http://irkipedia.ru/sites/default/files/153f-9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876302"/>
            <a:ext cx="3949216" cy="263459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Горизонтальный свиток 7"/>
          <p:cNvSpPr/>
          <p:nvPr/>
        </p:nvSpPr>
        <p:spPr>
          <a:xfrm>
            <a:off x="611560" y="3003756"/>
            <a:ext cx="3304257" cy="864096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Черемховский угольный разрез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788024" y="6092887"/>
            <a:ext cx="4355976" cy="836028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Азейский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угольный разрез  (Тулун)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Содержимое 4" descr="свиток 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5508104" cy="90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WordArt 4" descr="tu0014"/>
          <p:cNvSpPr>
            <a:spLocks noChangeArrowheads="1" noChangeShapeType="1" noTextEdit="1"/>
          </p:cNvSpPr>
          <p:nvPr/>
        </p:nvSpPr>
        <p:spPr bwMode="auto">
          <a:xfrm>
            <a:off x="3550704" y="160338"/>
            <a:ext cx="5402560" cy="7483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Виртуальные экскурсии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3561" name="Picture 9" descr="http://mrk.ru/upload/medialibrary/1a7/1a735a6d66187d4fd0a429781a94351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39" y="908720"/>
            <a:ext cx="3770345" cy="282775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Горизонтальный свиток 15"/>
          <p:cNvSpPr/>
          <p:nvPr/>
        </p:nvSpPr>
        <p:spPr>
          <a:xfrm>
            <a:off x="4644008" y="3003756"/>
            <a:ext cx="4427984" cy="953466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Ярактинское</a:t>
            </a:r>
            <a:r>
              <a:rPr lang="ru-RU" sz="2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— </a:t>
            </a:r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нефтегазо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-</a:t>
            </a:r>
          </a:p>
          <a:p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конденсатное месторождение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7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52149"/>
            <a:ext cx="7200800" cy="1072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4" descr="tu0014"/>
          <p:cNvSpPr>
            <a:spLocks noChangeArrowheads="1" noChangeShapeType="1" noTextEdit="1"/>
          </p:cNvSpPr>
          <p:nvPr/>
        </p:nvSpPr>
        <p:spPr bwMode="auto">
          <a:xfrm>
            <a:off x="1312660" y="246976"/>
            <a:ext cx="7003756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Книга - сокровищница знаний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851" y="4108800"/>
            <a:ext cx="1842885" cy="263011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70"/>
          <a:stretch/>
        </p:blipFill>
        <p:spPr bwMode="auto">
          <a:xfrm>
            <a:off x="4814538" y="1118652"/>
            <a:ext cx="2007884" cy="274017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s://mmedia.ozone.ru/multimedia/101863116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596" y="1083608"/>
            <a:ext cx="1996072" cy="2855811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fs00.infourok.ru/images/doc/116/137185/img1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0032" y="4017597"/>
            <a:ext cx="1962390" cy="284258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5klass.net/datas/obschestvoznanie/Vse-professii-nuzhny/0009-009-Literaturnyj-konkurs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20272" y="1104207"/>
            <a:ext cx="2001028" cy="273332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5klass.net/datas/obschestvoznanie/Vse-professii-nuzhny/0009-009-Literaturnyj-konkurs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41948" y="4095466"/>
            <a:ext cx="1980497" cy="2775854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5klass.net/datas/obschestvoznanie/Vse-professii-nuzhny/0009-009-Literaturnyj-konkurs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20272" y="4011485"/>
            <a:ext cx="1996072" cy="278334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948" y="1055996"/>
            <a:ext cx="1972415" cy="283521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12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4" descr="IMG_414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93152" y="3548992"/>
            <a:ext cx="3816424" cy="2957729"/>
          </a:xfr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Содержимое 4" descr="свиток 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848" y="228601"/>
            <a:ext cx="5563344" cy="8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6" name="WordArt 4" descr="tu0014"/>
          <p:cNvSpPr>
            <a:spLocks noChangeArrowheads="1" noChangeShapeType="1" noTextEdit="1"/>
          </p:cNvSpPr>
          <p:nvPr/>
        </p:nvSpPr>
        <p:spPr bwMode="auto">
          <a:xfrm>
            <a:off x="3128020" y="228600"/>
            <a:ext cx="5402560" cy="81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Экскурсии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294264" y="1408248"/>
            <a:ext cx="2485388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>
                <a:solidFill>
                  <a:srgbClr val="008000"/>
                </a:solidFill>
                <a:latin typeface="Times New Roman" pitchFamily="18" charset="0"/>
              </a:rPr>
              <a:t>Почтовое отделение №</a:t>
            </a: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4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32284" y="5661247"/>
            <a:ext cx="2419752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Бетонный </a:t>
            </a:r>
          </a:p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завод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312520" y="3501008"/>
            <a:ext cx="2459280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Музей </a:t>
            </a:r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портофлота</a:t>
            </a:r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6706956" y="5661248"/>
            <a:ext cx="2302156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Товарный двор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312520" y="2420888"/>
            <a:ext cx="2459280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Центральная котельная</a:t>
            </a:r>
          </a:p>
        </p:txBody>
      </p:sp>
      <p:sp>
        <p:nvSpPr>
          <p:cNvPr id="13322" name="AutoShape 15"/>
          <p:cNvSpPr>
            <a:spLocks noChangeArrowheads="1"/>
          </p:cNvSpPr>
          <p:nvPr/>
        </p:nvSpPr>
        <p:spPr bwMode="auto">
          <a:xfrm>
            <a:off x="755576" y="228600"/>
            <a:ext cx="1944216" cy="118417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Куда?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6516215" y="1412775"/>
            <a:ext cx="2420887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Хлебокомбинат</a:t>
            </a:r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  <a:p>
            <a:pPr eaLnBrk="1" hangingPunct="1"/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6588224" y="2435383"/>
            <a:ext cx="2258968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Типография</a:t>
            </a:r>
          </a:p>
          <a:p>
            <a:pPr algn="ctr" eaLnBrk="1" hangingPunct="1"/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6677556" y="3501008"/>
            <a:ext cx="2259547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Вычислитель-</a:t>
            </a:r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ный</a:t>
            </a: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 центр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286412" y="4650451"/>
            <a:ext cx="2419752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Аэропорт</a:t>
            </a:r>
          </a:p>
          <a:p>
            <a:pPr algn="ctr" eaLnBrk="1" hangingPunct="1"/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6677557" y="4653135"/>
            <a:ext cx="2360954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Ростелеком</a:t>
            </a:r>
          </a:p>
          <a:p>
            <a:pPr algn="ctr" eaLnBrk="1" hangingPunct="1"/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597052" y="2492896"/>
            <a:ext cx="2232248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Депо </a:t>
            </a:r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ст.Лена</a:t>
            </a:r>
            <a:endParaRPr lang="ru-RU" sz="2400" b="1" dirty="0" smtClean="0">
              <a:solidFill>
                <a:srgbClr val="00800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ООО РЖД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2915816" y="1408250"/>
            <a:ext cx="3429000" cy="83099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Первый </a:t>
            </a:r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бамовский</a:t>
            </a: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 мост</a:t>
            </a:r>
          </a:p>
        </p:txBody>
      </p:sp>
    </p:spTree>
    <p:extLst>
      <p:ext uri="{BB962C8B-B14F-4D97-AF65-F5344CB8AC3E}">
        <p14:creationId xmlns:p14="http://schemas.microsoft.com/office/powerpoint/2010/main" val="245775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116656"/>
            <a:ext cx="3715416" cy="3083419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4" y="1669005"/>
            <a:ext cx="3859696" cy="298936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395536" y="123616"/>
            <a:ext cx="2232248" cy="1447800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В пожарную</a:t>
            </a:r>
          </a:p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 часть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44" y="1540162"/>
            <a:ext cx="8496944" cy="477747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Горизонтальный свиток 7"/>
          <p:cNvSpPr/>
          <p:nvPr/>
        </p:nvSpPr>
        <p:spPr>
          <a:xfrm>
            <a:off x="834588" y="5877272"/>
            <a:ext cx="6696744" cy="911433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огне и в дыму он идёт среди жара.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Спасая  людей  и  дома  от  пожара.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" name="Содержимое 4" descr="свиток 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23616"/>
            <a:ext cx="5851376" cy="111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WordArt 4" descr="tu0014"/>
          <p:cNvSpPr>
            <a:spLocks noChangeArrowheads="1" noChangeShapeType="1" noTextEdit="1"/>
          </p:cNvSpPr>
          <p:nvPr/>
        </p:nvSpPr>
        <p:spPr bwMode="auto">
          <a:xfrm>
            <a:off x="3160992" y="404664"/>
            <a:ext cx="5515760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Профессии  сильных…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6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Работа\Documents\Мамрукова\2класс 2015-2016\Галышева\в центре занятости фото\IMG_793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14"/>
          <a:stretch/>
        </p:blipFill>
        <p:spPr bwMode="auto">
          <a:xfrm>
            <a:off x="2843807" y="2181355"/>
            <a:ext cx="6155121" cy="4677786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323528" y="228600"/>
            <a:ext cx="2736304" cy="229824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Центр </a:t>
            </a:r>
          </a:p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занятости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7" name="Picture 6" descr="F:\Галышева\в центре занятости фото\IMG_796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9" y="218331"/>
            <a:ext cx="2780087" cy="148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Галышева\в центре занятости фото\IMG_79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600" y="2560131"/>
            <a:ext cx="2219843" cy="394989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F:\Галышева\в центре занятости фото\IMG_7956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5976" y="195486"/>
            <a:ext cx="3521967" cy="224002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53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D:\Documents and Settings\Пользователь\Рабочий стол\P1120597.JPG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348" y="548680"/>
            <a:ext cx="4095613" cy="2952328"/>
          </a:xfrm>
          <a:prstGeom prst="rect">
            <a:avLst/>
          </a:prstGeom>
          <a:noFill/>
          <a:ln w="60325">
            <a:solidFill>
              <a:srgbClr val="006600"/>
            </a:solidFill>
          </a:ln>
        </p:spPr>
      </p:pic>
      <p:pic>
        <p:nvPicPr>
          <p:cNvPr id="8" name="Содержимое 4" descr="свиток 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2651"/>
            <a:ext cx="5851376" cy="111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Group 5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8731459"/>
              </p:ext>
            </p:extLst>
          </p:nvPr>
        </p:nvGraphicFramePr>
        <p:xfrm>
          <a:off x="395536" y="1511746"/>
          <a:ext cx="4104456" cy="5056341"/>
        </p:xfrm>
        <a:graphic>
          <a:graphicData uri="http://schemas.openxmlformats.org/drawingml/2006/table">
            <a:tbl>
              <a:tblPr/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18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Докер-механизатор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Управляет подъемно-транспортными и перегрузочными машинами и механизмами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180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Приемосдат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чик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Организует работу по погрузке, выгрузке, сортировке, приемке и выдаче грузов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9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Техник-судоводитель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управление и эксплуатацию судов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83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Тальман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прием и сдачу груза и оформление перевозочных документов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714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Шкипер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приемку и сдачу судов, прове-ряет их техническое состояние, исправность оборудования,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и сохранность груза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494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Техник-судоводитель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управление и эксплуатацию судов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WordArt 7" descr="tu0014"/>
          <p:cNvSpPr>
            <a:spLocks noChangeArrowheads="1" noChangeShapeType="1" noTextEdit="1"/>
          </p:cNvSpPr>
          <p:nvPr/>
        </p:nvSpPr>
        <p:spPr bwMode="auto">
          <a:xfrm>
            <a:off x="3131840" y="193626"/>
            <a:ext cx="5666075" cy="7000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Здесь много профессий!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" name="Picture 13" descr="IMG_656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8701" y="3678152"/>
            <a:ext cx="4178349" cy="3211138"/>
          </a:xfrm>
          <a:prstGeom prst="rect">
            <a:avLst/>
          </a:prstGeom>
          <a:noFill/>
          <a:ln w="6032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MG_661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348" y="912353"/>
            <a:ext cx="3622076" cy="597693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112057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892" y="945603"/>
            <a:ext cx="8598023" cy="5915950"/>
          </a:xfrm>
          <a:prstGeom prst="rect">
            <a:avLst/>
          </a:prstGeom>
          <a:noFill/>
          <a:ln w="6032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5"/>
          <p:cNvSpPr txBox="1">
            <a:spLocks noChangeArrowheads="1"/>
          </p:cNvSpPr>
          <p:nvPr/>
        </p:nvSpPr>
        <p:spPr bwMode="auto">
          <a:xfrm>
            <a:off x="179512" y="193626"/>
            <a:ext cx="2746648" cy="1354162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smtClean="0">
                <a:solidFill>
                  <a:srgbClr val="008000"/>
                </a:solidFill>
                <a:latin typeface="Times New Roman" pitchFamily="18" charset="0"/>
              </a:rPr>
              <a:t>В музей </a:t>
            </a:r>
            <a:br>
              <a:rPr lang="ru-RU" sz="3200" b="1" smtClean="0">
                <a:solidFill>
                  <a:srgbClr val="008000"/>
                </a:solidFill>
                <a:latin typeface="Times New Roman" pitchFamily="18" charset="0"/>
              </a:rPr>
            </a:br>
            <a:r>
              <a:rPr lang="ru-RU" sz="3200" b="1" smtClean="0">
                <a:solidFill>
                  <a:srgbClr val="008000"/>
                </a:solidFill>
                <a:latin typeface="Times New Roman" pitchFamily="18" charset="0"/>
              </a:rPr>
              <a:t>портофлота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:\1 класс 2018-2019\Экскурсия в РОСТЕЛЕКОМ\IMG_185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59310"/>
            <a:ext cx="5963965" cy="335193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:\1 класс 2018-2019\Экскурсия в РОСТЕЛЕКОМ\IMG_185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412" y="2996952"/>
            <a:ext cx="6662291" cy="3744416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F:\Documents and Settings\Admin\Рабочий стол\1 класс 2018-2019\Экскурсия в РОСТЕЛЕКОМ\IMG_188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64490"/>
            <a:ext cx="9148788" cy="680585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179512" y="200025"/>
            <a:ext cx="2592288" cy="1616224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В Ростелеком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16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62598"/>
            <a:ext cx="6355432" cy="109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WordArt 7" descr="tu0014"/>
          <p:cNvSpPr>
            <a:spLocks noChangeArrowheads="1" noChangeShapeType="1" noTextEdit="1"/>
          </p:cNvSpPr>
          <p:nvPr/>
        </p:nvSpPr>
        <p:spPr bwMode="auto">
          <a:xfrm>
            <a:off x="3397316" y="384607"/>
            <a:ext cx="5400599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Мечта любого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424" y="1556792"/>
            <a:ext cx="8053247" cy="452617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95" y="1556792"/>
            <a:ext cx="8074775" cy="449225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F:\Documents and Settings\Admin\Рабочий стол\1 класс 2018-2019\Экскурсия в аэропорт\2018-10-10 13-11-46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744" y="1557006"/>
            <a:ext cx="8053314" cy="4525963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25" y="1571416"/>
            <a:ext cx="8053314" cy="452596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038" y="1557025"/>
            <a:ext cx="8155632" cy="458372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Горизонтальный свиток 10"/>
          <p:cNvSpPr/>
          <p:nvPr/>
        </p:nvSpPr>
        <p:spPr>
          <a:xfrm>
            <a:off x="2627784" y="5955919"/>
            <a:ext cx="4536504" cy="911433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Посидеть за штурвалом самолёта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395536" y="123616"/>
            <a:ext cx="2232248" cy="1447800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В аэропорту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54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647" y="1484784"/>
            <a:ext cx="7723457" cy="434058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88" y="1484784"/>
            <a:ext cx="7344816" cy="4479336"/>
          </a:xfrm>
          <a:prstGeom prst="rect">
            <a:avLst/>
          </a:prstGeom>
          <a:noFill/>
          <a:ln w="698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822326"/>
            <a:ext cx="7507056" cy="445249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08" y="1412776"/>
            <a:ext cx="8975377" cy="504444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держимое 4" descr="свиток 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62598"/>
            <a:ext cx="6355432" cy="109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WordArt 7" descr="tu0014"/>
          <p:cNvSpPr>
            <a:spLocks noChangeArrowheads="1" noChangeShapeType="1" noTextEdit="1"/>
          </p:cNvSpPr>
          <p:nvPr/>
        </p:nvSpPr>
        <p:spPr bwMode="auto">
          <a:xfrm>
            <a:off x="3397316" y="384607"/>
            <a:ext cx="5400599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Впечатляет!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7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395536" y="123616"/>
            <a:ext cx="2232248" cy="1447800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</a:rPr>
              <a:t>В аэропорту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627784" y="5955919"/>
            <a:ext cx="4752528" cy="911433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Такое бывает раз в жизни !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11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83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3" name="Rectangle 9"/>
          <p:cNvSpPr>
            <a:spLocks noGrp="1"/>
          </p:cNvSpPr>
          <p:nvPr>
            <p:ph idx="1"/>
          </p:nvPr>
        </p:nvSpPr>
        <p:spPr>
          <a:xfrm>
            <a:off x="4410844" y="1416932"/>
            <a:ext cx="4733156" cy="28495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77500" lnSpcReduction="20000"/>
          </a:bodyPr>
          <a:lstStyle/>
          <a:p>
            <a:pPr algn="ctr">
              <a:buNone/>
              <a:defRPr/>
            </a:pPr>
            <a:r>
              <a:rPr lang="ru-RU" sz="3600" b="1" dirty="0" smtClean="0"/>
              <a:t> 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комплекс действий для выявления у школьников склонностей и талантов к определённым видам профессиональной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деятельности, направленных</a:t>
            </a:r>
          </a:p>
          <a:p>
            <a:pPr algn="ctr">
              <a:buNone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на формирование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готовности</a:t>
            </a:r>
          </a:p>
          <a:p>
            <a:pPr algn="ctr">
              <a:buNone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к труду и помощь в выборе 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карьерного пути</a:t>
            </a:r>
          </a:p>
          <a:p>
            <a:pPr marL="0" indent="0" eaLnBrk="1" hangingPunct="1">
              <a:buFontTx/>
              <a:buNone/>
              <a:defRPr/>
            </a:pPr>
            <a:endParaRPr lang="ru-RU" sz="3600" b="1" dirty="0" smtClean="0"/>
          </a:p>
          <a:p>
            <a:pPr marL="0" indent="0" eaLnBrk="1" hangingPunct="1">
              <a:buFontTx/>
              <a:buNone/>
              <a:defRPr/>
            </a:pPr>
            <a:endParaRPr lang="ru-RU" sz="3600" b="1" dirty="0" smtClean="0"/>
          </a:p>
          <a:p>
            <a:pPr eaLnBrk="1" hangingPunct="1">
              <a:defRPr/>
            </a:pPr>
            <a:endParaRPr lang="ru-RU" sz="3600" b="1" dirty="0" smtClean="0"/>
          </a:p>
        </p:txBody>
      </p:sp>
      <p:sp>
        <p:nvSpPr>
          <p:cNvPr id="22532" name="WordArt 7" descr="tu0014"/>
          <p:cNvSpPr>
            <a:spLocks noChangeArrowheads="1" noChangeShapeType="1" noTextEdit="1"/>
          </p:cNvSpPr>
          <p:nvPr/>
        </p:nvSpPr>
        <p:spPr bwMode="auto">
          <a:xfrm>
            <a:off x="381000" y="464232"/>
            <a:ext cx="8686800" cy="74793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Профориентация в школе 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76056" y="3978456"/>
            <a:ext cx="3977475" cy="864096"/>
          </a:xfrm>
          <a:prstGeom prst="rect">
            <a:avLst/>
          </a:prstGeom>
          <a:gradFill rotWithShape="1">
            <a:gsLst>
              <a:gs pos="0">
                <a:srgbClr val="92D050"/>
              </a:gs>
              <a:gs pos="50000">
                <a:schemeClr val="bg1"/>
              </a:gs>
              <a:gs pos="100000">
                <a:srgbClr val="669900"/>
              </a:gs>
            </a:gsLst>
            <a:lin ang="5400000" scaled="1"/>
          </a:gradFill>
          <a:ln w="57150" algn="ctr">
            <a:solidFill>
              <a:srgbClr val="164E2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ru-RU" sz="2400" b="1" kern="0" dirty="0">
                <a:solidFill>
                  <a:srgbClr val="000000"/>
                </a:solidFill>
                <a:latin typeface="Arial"/>
              </a:rPr>
              <a:t>в </a:t>
            </a:r>
            <a:r>
              <a:rPr lang="ru-RU" sz="2400" b="1" kern="0" dirty="0" smtClean="0">
                <a:solidFill>
                  <a:srgbClr val="000000"/>
                </a:solidFill>
                <a:latin typeface="Arial"/>
              </a:rPr>
              <a:t>учебно-воспитательном</a:t>
            </a:r>
          </a:p>
          <a:p>
            <a:pPr algn="ctr">
              <a:buFontTx/>
              <a:buNone/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</a:rPr>
              <a:t>процессе</a:t>
            </a:r>
            <a:endParaRPr lang="ru-RU" sz="24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076056" y="5949280"/>
            <a:ext cx="3996281" cy="755040"/>
          </a:xfrm>
          <a:prstGeom prst="rect">
            <a:avLst/>
          </a:prstGeom>
          <a:gradFill rotWithShape="1">
            <a:gsLst>
              <a:gs pos="0">
                <a:srgbClr val="92D050"/>
              </a:gs>
              <a:gs pos="50000">
                <a:schemeClr val="bg1"/>
              </a:gs>
              <a:gs pos="100000">
                <a:srgbClr val="669900"/>
              </a:gs>
            </a:gsLst>
            <a:lin ang="5400000" scaled="1"/>
          </a:gradFill>
          <a:ln w="57150" algn="ctr">
            <a:solidFill>
              <a:srgbClr val="164E23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</a:rPr>
              <a:t>во внешкольной </a:t>
            </a:r>
          </a:p>
          <a:p>
            <a:pPr lvl="0" algn="ctr"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</a:rPr>
              <a:t>работе</a:t>
            </a:r>
            <a:endParaRPr lang="ru-RU" sz="24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076056" y="5012778"/>
            <a:ext cx="3987526" cy="792485"/>
          </a:xfrm>
          <a:prstGeom prst="rect">
            <a:avLst/>
          </a:prstGeom>
          <a:gradFill rotWithShape="1">
            <a:gsLst>
              <a:gs pos="0">
                <a:srgbClr val="92D050"/>
              </a:gs>
              <a:gs pos="50000">
                <a:schemeClr val="bg1"/>
              </a:gs>
              <a:gs pos="100000">
                <a:srgbClr val="669900"/>
              </a:gs>
            </a:gsLst>
            <a:lin ang="5400000" scaled="1"/>
          </a:gradFill>
          <a:ln w="57150" algn="ctr">
            <a:solidFill>
              <a:srgbClr val="164E2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ru-RU" sz="2400" b="1" kern="0" dirty="0" smtClean="0">
                <a:solidFill>
                  <a:srgbClr val="000000"/>
                </a:solidFill>
                <a:latin typeface="Arial"/>
              </a:rPr>
              <a:t>во внеурочной работе</a:t>
            </a:r>
            <a:endParaRPr lang="ru-RU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2582" y="1447800"/>
            <a:ext cx="4810729" cy="387888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9544" y="2389728"/>
            <a:ext cx="4793768" cy="393707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3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482393"/>
              </p:ext>
            </p:extLst>
          </p:nvPr>
        </p:nvGraphicFramePr>
        <p:xfrm>
          <a:off x="323530" y="1412776"/>
          <a:ext cx="851763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5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3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35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3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8238"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«Человек – художествен-</a:t>
                      </a:r>
                    </a:p>
                    <a:p>
                      <a:r>
                        <a:rPr lang="ru-RU" sz="1800" b="1" u="sng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ный</a:t>
                      </a:r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образ» 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«Человек – природа»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«Человек – техника»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«Человек – человек»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«Человек – знаковая система»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734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скульптор, художник-живописец, искусствовед, гравёр, портной, кружевница, стеклодув, гончар, паркетчик, фотограф, композитор, пианист, артист, дирижер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инженер-геолог, взрывник, метеоролог, техник-топограф, мастер-сыродел, тестовод, пекарь, вальцовый (мукомольное производство), лесник, эколог, микробиолог, зоотехник, животновод, охотовед-зверовод, садовод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электромонтер, машинист экскаватора, монтажник железобетонных  конструкций, слесарь-сантехник, каменщик, арматурщик, техник-строитель, столяр, машинист локомотива, техник-путеец, водитель троллейбуса, моторист-рулевой, бортинженер, пилот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секретарь, проводник пассажирского вагона, официант, парикмахер, контролер-кассир, гид-переводчик, методист музейной работы, адвокат, участковый инспектор, юрисконсульт, врач-эпидемиолог, санитарка, патронажная сестра, пионервожатый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оператор ЭВМ, программист, техник-математик, штурман гражданской авиации, аэрофотосъемщик, чертежник, картограф, экономист, астроном, оператор связи, химик, фармацевт и провизор, радиооператор, стенографистка, машинистка, телефонист.  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88640"/>
            <a:ext cx="7848872" cy="94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7" descr="tu0014"/>
          <p:cNvSpPr>
            <a:spLocks noChangeArrowheads="1" noChangeShapeType="1" noTextEdit="1"/>
          </p:cNvSpPr>
          <p:nvPr/>
        </p:nvSpPr>
        <p:spPr bwMode="auto">
          <a:xfrm>
            <a:off x="1043608" y="303393"/>
            <a:ext cx="7344816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Группы профессий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55" b="76318"/>
          <a:stretch/>
        </p:blipFill>
        <p:spPr bwMode="auto">
          <a:xfrm>
            <a:off x="899592" y="5517232"/>
            <a:ext cx="5975350" cy="883528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8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4" descr="свиток 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5188" y="48387"/>
            <a:ext cx="4966430" cy="103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4" descr="tu0014"/>
          <p:cNvSpPr>
            <a:spLocks noChangeArrowheads="1" noChangeShapeType="1" noTextEdit="1"/>
          </p:cNvSpPr>
          <p:nvPr/>
        </p:nvSpPr>
        <p:spPr bwMode="auto">
          <a:xfrm>
            <a:off x="2250756" y="236347"/>
            <a:ext cx="4754286" cy="6592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Классные часы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9" name="Picture 7" descr="Q:\Инноваац форы\кл час с прок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16" y="1196752"/>
            <a:ext cx="4019986" cy="2822431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4" descr="Танина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516" y="4199538"/>
            <a:ext cx="4019986" cy="2658462"/>
          </a:xfr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2" descr="Броничан и Алферова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8338" y="1065196"/>
            <a:ext cx="3690188" cy="2633773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0" name="AutoShape 15"/>
          <p:cNvSpPr>
            <a:spLocks noChangeArrowheads="1"/>
          </p:cNvSpPr>
          <p:nvPr/>
        </p:nvSpPr>
        <p:spPr bwMode="auto">
          <a:xfrm>
            <a:off x="187268" y="60711"/>
            <a:ext cx="1858216" cy="1343744"/>
          </a:xfrm>
          <a:prstGeom prst="downArrowCallout">
            <a:avLst>
              <a:gd name="adj1" fmla="val 39474"/>
              <a:gd name="adj2" fmla="val 39474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</a:rPr>
              <a:t>2009 год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7215758" y="94331"/>
            <a:ext cx="1858216" cy="1343744"/>
          </a:xfrm>
          <a:prstGeom prst="downArrowCallout">
            <a:avLst>
              <a:gd name="adj1" fmla="val 39474"/>
              <a:gd name="adj2" fmla="val 39474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</a:rPr>
              <a:t>2013 год</a:t>
            </a:r>
            <a:endParaRPr lang="ru-RU" sz="36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101051" y="3140968"/>
            <a:ext cx="4081133" cy="974596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Железнодорожники</a:t>
            </a:r>
          </a:p>
          <a:p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Лебедева Т. и </a:t>
            </a:r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Броничан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482" name="Picture 2" descr="D:\Docs\Внеклассная работа\кл.час Тупицына\кл.час Тупицына\IMG_201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2045" y="4257640"/>
            <a:ext cx="3666242" cy="248053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3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806" y="422"/>
            <a:ext cx="8305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WordArt 7" descr="tu0014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795094" y="177974"/>
            <a:ext cx="7931224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Приглашённые специалисты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1" name="Picture 13" descr="P11005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1555" y="1340768"/>
            <a:ext cx="3871564" cy="328280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IMG_420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379302" cy="3282801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Горизонтальный свиток 15"/>
          <p:cNvSpPr/>
          <p:nvPr/>
        </p:nvSpPr>
        <p:spPr>
          <a:xfrm>
            <a:off x="524930" y="4797152"/>
            <a:ext cx="3384376" cy="1772132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Бывший директор нашей школы </a:t>
            </a:r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А.Ф.Лопатина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5388743" y="4808180"/>
            <a:ext cx="3384376" cy="1772132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kern="10" dirty="0" smtClean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Строитель БАМа Герой </a:t>
            </a:r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Соцтруда</a:t>
            </a:r>
            <a:endParaRPr lang="ru-RU" sz="2400" b="1" kern="10" dirty="0" smtClean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Д.В.Дикий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7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:\Docs\2класс 2015-2016\Кл.час Куликова\IMG_769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633"/>
            <a:ext cx="2953851" cy="331236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Docs\2класс 2015-2016\Кл.час Куликова\IMG_768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26333" y="181893"/>
            <a:ext cx="2883186" cy="318184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Docs\2класс 2015-2016\Кл.час Куликова\IMG_769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00928" y="2420096"/>
            <a:ext cx="3528392" cy="321376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Горизонтальный свиток 8"/>
          <p:cNvSpPr/>
          <p:nvPr/>
        </p:nvSpPr>
        <p:spPr>
          <a:xfrm>
            <a:off x="2337581" y="5633864"/>
            <a:ext cx="3891739" cy="1224136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 парикмахером Куликовой Т.С..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1" name="Picture 3" descr="D:\Docs\2класс 2015-2016\Кл.час Куликова\IMG_767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729" y="116633"/>
            <a:ext cx="9101028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D:\Docs\2класс 2015-2016\Кл.час Куликова\IMG_7701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5729" y="132581"/>
            <a:ext cx="8972550" cy="560067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61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8620"/>
            <a:ext cx="78488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4" descr="tu0014"/>
          <p:cNvSpPr>
            <a:spLocks noChangeArrowheads="1" noChangeShapeType="1" noTextEdit="1"/>
          </p:cNvSpPr>
          <p:nvPr/>
        </p:nvSpPr>
        <p:spPr bwMode="auto">
          <a:xfrm>
            <a:off x="863588" y="208082"/>
            <a:ext cx="7344816" cy="7840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Проектная  деятельность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8" name="Group 5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1763391"/>
              </p:ext>
            </p:extLst>
          </p:nvPr>
        </p:nvGraphicFramePr>
        <p:xfrm>
          <a:off x="251520" y="1171620"/>
          <a:ext cx="6372707" cy="5151925"/>
        </p:xfrm>
        <a:graphic>
          <a:graphicData uri="http://schemas.openxmlformats.org/drawingml/2006/table">
            <a:tbl>
              <a:tblPr/>
              <a:tblGrid>
                <a:gridCol w="413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5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45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Функции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Проектировщики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Специалист по составлению проектов.  Организация, осуществляющая разработку проектной документации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Инженеры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Лицо с высшим техническим образованием. Инженер путей сообщения.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Инженер-технолог. Инженер-строитель.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Проходчик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Специалисты, которые выполняют комплекс работ по прокладке  тоннелей  в</a:t>
                      </a: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строгом соответствии с утвержденным планом.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Стропальщик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Производит зацепку или обвязку груза для подъема специальными 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механизмами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Электромонтаж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ник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отвечает за подводку электричества и подключение оборудования к электросети,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36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Электрослесарь</a:t>
                      </a:r>
                    </a:p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проходческих машин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специалист, который выполняет слесарные работы в процессе эксплуатации и ремонта </a:t>
                      </a:r>
                      <a:r>
                        <a:rPr lang="ru-RU" sz="12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электроконструкций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электрооборудования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74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Бульдозеристы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Машинист бульдозера.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363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Монтёр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пути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 люди, которые выполняют всю самую тяжёлую работу. Их основная задача – текущее обслуживание и профилактический ремонт железнодорожных путей.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117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Строители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профессия, связанная со </a:t>
                      </a:r>
                      <a:r>
                        <a:rPr lang="ru-RU" sz="1200" b="1" i="0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4"/>
                        </a:rPr>
                        <a:t>строительством</a:t>
                      </a:r>
                      <a:r>
                        <a:rPr lang="ru-RU" sz="1200" b="1" i="0" u="sng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зданий, сооружений, объектов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1162482"/>
            <a:ext cx="4176377" cy="311998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3" descr="Павел ! место в краеведческой конференции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789040"/>
            <a:ext cx="2053367" cy="295863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Работа\Documents\Мамрукова\4 Акласс 2014\4 класс\Павел\Грамота Павла Байкальское кольцо.jpe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5996" y="3789040"/>
            <a:ext cx="2258921" cy="3349787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74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5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0921819"/>
              </p:ext>
            </p:extLst>
          </p:nvPr>
        </p:nvGraphicFramePr>
        <p:xfrm>
          <a:off x="153843" y="1188780"/>
          <a:ext cx="8064895" cy="4387037"/>
        </p:xfrm>
        <a:graphic>
          <a:graphicData uri="http://schemas.openxmlformats.org/drawingml/2006/table">
            <a:tbl>
              <a:tblPr/>
              <a:tblGrid>
                <a:gridCol w="348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1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Докер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механизатор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Управляет подъемно-транспортными и перегрузочными машинами и механизмами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24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Тальман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прием и сдачу груза и оформление перевозочных документов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23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Машинист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порто крана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Управляет краном, ведет погрузку и выгрузку груза с судна и обратно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1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Стропальщик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Производит зацепку или обвязку груза для подъема специальными механизмами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51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Приемосдатчик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Организует работу по погрузке, выгрузке, сортировке, приемке и выдаче грузов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86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Швартовщик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швартовку и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отшвартовку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судов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порту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380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Шкипер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приемку и сдачу судов, проверяет их техническое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состояние,исправность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оборудования, наличие и сохранность груза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1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Матрос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Работает с грузовыми, якорными, шлюпоч-ными, швартовыми устройствами, выполняет уборку и другие судовые работы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467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судоводитель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управление и эксплуатацию судов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7" name="Picture 17" descr="P11206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1593" y="4625753"/>
            <a:ext cx="3672407" cy="223224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6" descr="Константинова 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4625753"/>
            <a:ext cx="3609865" cy="2259379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5976" y="1268761"/>
            <a:ext cx="4699117" cy="315956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Содержимое 4" descr="свиток 5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560" y="28620"/>
            <a:ext cx="784887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WordArt 4" descr="tu0014"/>
          <p:cNvSpPr>
            <a:spLocks noChangeArrowheads="1" noChangeShapeType="1" noTextEdit="1"/>
          </p:cNvSpPr>
          <p:nvPr/>
        </p:nvSpPr>
        <p:spPr bwMode="auto">
          <a:xfrm>
            <a:off x="863588" y="208082"/>
            <a:ext cx="7344816" cy="7840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Проектная  деятельность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6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64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1" descr="P11206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8" y="1118186"/>
            <a:ext cx="3672968" cy="275431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6" descr="P112068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194397"/>
            <a:ext cx="2876532" cy="234089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8" descr="ЛОРП принял первый груз для газопровода &quot;Сила Сибири&quot; - ЯСИА"/>
          <p:cNvPicPr>
            <a:picLocks noChangeAspect="1" noChangeArrowheads="1"/>
          </p:cNvPicPr>
          <p:nvPr/>
        </p:nvPicPr>
        <p:blipFill>
          <a:blip r:embed="rId4" cstate="email">
            <a:lum brigh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4331" y="1012198"/>
            <a:ext cx="2268537" cy="302418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15" descr="вагон с трубами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5156" y="4267585"/>
            <a:ext cx="3097712" cy="232257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Содержимое 4" descr="свиток 5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-12852"/>
            <a:ext cx="6588224" cy="108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WordArt 7" descr="tu0014"/>
          <p:cNvSpPr>
            <a:spLocks noChangeArrowheads="1" noChangeShapeType="1" noTextEdit="1"/>
          </p:cNvSpPr>
          <p:nvPr/>
        </p:nvSpPr>
        <p:spPr bwMode="auto">
          <a:xfrm>
            <a:off x="2627784" y="161428"/>
            <a:ext cx="6191821" cy="7563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Виртуальные экскурсии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7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3392513" y="4036385"/>
            <a:ext cx="2376264" cy="2880480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Приём, разгрузка, хранение и погрузка грузов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auto">
          <a:xfrm>
            <a:off x="186222" y="123616"/>
            <a:ext cx="2232248" cy="1447800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rgbClr val="008000"/>
                </a:solidFill>
                <a:latin typeface="Times New Roman" pitchFamily="18" charset="0"/>
              </a:rPr>
              <a:t>Осетровский</a:t>
            </a: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</a:rPr>
              <a:t>речной порт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21" name="Picture 76" descr="Константинова Е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2214" y="1392823"/>
            <a:ext cx="2664296" cy="2205038"/>
          </a:xfrm>
          <a:prstGeom prst="rect">
            <a:avLst/>
          </a:prstGeom>
          <a:noFill/>
          <a:ln w="6032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54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10" descr="P11207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15888"/>
            <a:ext cx="4176712" cy="316865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11" descr="тальман Константинова 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4284663" cy="309880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13" descr="P112070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500438"/>
            <a:ext cx="4284663" cy="321310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15" descr="P11207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2651" y="3500438"/>
            <a:ext cx="4189412" cy="314166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Горизонтальный свиток 14"/>
          <p:cNvSpPr/>
          <p:nvPr/>
        </p:nvSpPr>
        <p:spPr>
          <a:xfrm>
            <a:off x="6012160" y="3356992"/>
            <a:ext cx="3240360" cy="1008112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Трубы для</a:t>
            </a:r>
          </a:p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«Сила Сибири»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619672" y="6021288"/>
            <a:ext cx="4752528" cy="911433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Только одного человека…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4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5" descr="P11207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620688"/>
            <a:ext cx="4105275" cy="2713038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7" descr="Матюшонок 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778250"/>
            <a:ext cx="4105275" cy="307975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6" name="AutoShape 9"/>
          <p:cNvSpPr>
            <a:spLocks noChangeArrowheads="1"/>
          </p:cNvSpPr>
          <p:nvPr/>
        </p:nvSpPr>
        <p:spPr bwMode="auto">
          <a:xfrm>
            <a:off x="1692275" y="6092825"/>
            <a:ext cx="2592388" cy="609600"/>
          </a:xfrm>
          <a:prstGeom prst="plaque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chemeClr val="bg1"/>
              </a:gs>
              <a:gs pos="100000">
                <a:srgbClr val="00FFFF"/>
              </a:gs>
            </a:gsLst>
            <a:lin ang="5400000" scaled="1"/>
          </a:gra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Матюшонок С.А.,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зам.директора</a:t>
            </a:r>
          </a:p>
        </p:txBody>
      </p:sp>
      <p:graphicFrame>
        <p:nvGraphicFramePr>
          <p:cNvPr id="45113" name="Group 5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07628386"/>
              </p:ext>
            </p:extLst>
          </p:nvPr>
        </p:nvGraphicFramePr>
        <p:xfrm>
          <a:off x="4427984" y="116632"/>
          <a:ext cx="4464496" cy="475488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9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16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Докер-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затор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Управляет подъемно-транспортными и перегрузочными машинами и механизмами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Осетровское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речное училище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133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Техник-</a:t>
                      </a:r>
                      <a:r>
                        <a:rPr lang="ru-RU" sz="1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судоме</a:t>
                      </a:r>
                      <a:endParaRPr lang="ru-RU" sz="12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ханик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Эксплуатация судовых энергетических установок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Усть-Кутский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институт водного транспорта (филиал) Сибирского государственного университета водного транспорта (СГУВТ)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624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Техник-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судово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дитель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управление и эксплуатацию судов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Усть-Кутский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институт водного транспорта (филиал) Сибирского государственного университета водного транспорта (СГУВТ)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Тальман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Осуществляет прием и сдачу груза и оформление перевозочных документов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Осетровское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речное училище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4606" name="Picture 6" descr="P112073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778250"/>
            <a:ext cx="4249738" cy="304323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27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виток 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258" y="158318"/>
            <a:ext cx="7910586" cy="89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P:\авг\гжель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0188" y="1205752"/>
            <a:ext cx="4089804" cy="2808537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:\авг\гжель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9256" y="1196752"/>
            <a:ext cx="4154006" cy="282653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4" descr="tu0014"/>
          <p:cNvSpPr>
            <a:spLocks noChangeArrowheads="1" noChangeShapeType="1" noTextEdit="1"/>
          </p:cNvSpPr>
          <p:nvPr/>
        </p:nvSpPr>
        <p:spPr bwMode="auto">
          <a:xfrm>
            <a:off x="683568" y="296163"/>
            <a:ext cx="7272808" cy="618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Внеурочная деятельность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482" name="Picture 2" descr="P:\авг\IMG_2807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94258" y="4185860"/>
            <a:ext cx="2124236" cy="227943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IMG_224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605" y="4185860"/>
            <a:ext cx="3984956" cy="2592338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Горизонтальный свиток 7"/>
          <p:cNvSpPr/>
          <p:nvPr/>
        </p:nvSpPr>
        <p:spPr>
          <a:xfrm>
            <a:off x="3707903" y="5335019"/>
            <a:ext cx="4005397" cy="1594520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kern="10" dirty="0" smtClean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Кружки: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«Народные промыслы»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«Своими руками»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28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свиток 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1160" y="1845640"/>
            <a:ext cx="419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1" name="WordArt 7" descr="tu0014"/>
          <p:cNvSpPr>
            <a:spLocks noChangeArrowheads="1" noChangeShapeType="1" noTextEdit="1"/>
          </p:cNvSpPr>
          <p:nvPr/>
        </p:nvSpPr>
        <p:spPr bwMode="auto">
          <a:xfrm>
            <a:off x="2797360" y="1881770"/>
            <a:ext cx="4038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Анкетирование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Содержимое 4" descr="свиток 5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1400" y="0"/>
            <a:ext cx="487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3" name="WordArt 7" descr="tu0014"/>
          <p:cNvSpPr>
            <a:spLocks noChangeArrowheads="1" noChangeShapeType="1" noTextEdit="1"/>
          </p:cNvSpPr>
          <p:nvPr/>
        </p:nvSpPr>
        <p:spPr bwMode="auto">
          <a:xfrm>
            <a:off x="4114800" y="152400"/>
            <a:ext cx="3810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Цель</a:t>
            </a:r>
          </a:p>
        </p:txBody>
      </p:sp>
      <p:sp>
        <p:nvSpPr>
          <p:cNvPr id="10252" name="AutoShape 4"/>
          <p:cNvSpPr>
            <a:spLocks noChangeArrowheads="1"/>
          </p:cNvSpPr>
          <p:nvPr/>
        </p:nvSpPr>
        <p:spPr bwMode="auto">
          <a:xfrm rot="16200000">
            <a:off x="4177856" y="-3137344"/>
            <a:ext cx="1066800" cy="8865488"/>
          </a:xfrm>
          <a:prstGeom prst="can">
            <a:avLst>
              <a:gd name="adj" fmla="val 96069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60424">
                <a:schemeClr val="bg1"/>
              </a:gs>
              <a:gs pos="32000">
                <a:schemeClr val="bg1">
                  <a:alpha val="50999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</a:rPr>
              <a:t>развитие </a:t>
            </a: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</a:rPr>
              <a:t>познавательных способностей обучающихся на основе создания максимально разнообразных впечатлений о мире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</a:rPr>
              <a:t>профессий</a:t>
            </a: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512" y="2643644"/>
            <a:ext cx="2853328" cy="395777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3608144"/>
              </p:ext>
            </p:extLst>
          </p:nvPr>
        </p:nvGraphicFramePr>
        <p:xfrm>
          <a:off x="3254001" y="3501008"/>
          <a:ext cx="2873375" cy="296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5" name="Лист" r:id="rId7" imgW="7458075" imgH="6753225" progId="Excel.Sheet.8">
                  <p:embed/>
                </p:oleObj>
              </mc:Choice>
              <mc:Fallback>
                <p:oleObj name="Лист" r:id="rId7" imgW="7458075" imgH="6753225" progId="Excel.Shee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001" y="3501008"/>
                        <a:ext cx="2873375" cy="2960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57150">
                        <a:solidFill>
                          <a:srgbClr val="0066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63" name="Picture 7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0965" y="2640814"/>
            <a:ext cx="2863274" cy="402978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278512" y="1861802"/>
            <a:ext cx="1296144" cy="97116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</a:rPr>
              <a:t>2010 год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7652602" y="1845640"/>
            <a:ext cx="1296144" cy="971166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008000"/>
                </a:solidFill>
                <a:latin typeface="Times New Roman" pitchFamily="18" charset="0"/>
              </a:rPr>
              <a:t>2019 год</a:t>
            </a:r>
            <a:endParaRPr lang="ru-RU" sz="20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8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5" y="1283647"/>
            <a:ext cx="9088195" cy="558924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3728" y="0"/>
            <a:ext cx="6821760" cy="98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WordArt 4" descr="tu0014"/>
          <p:cNvSpPr>
            <a:spLocks noChangeArrowheads="1" noChangeShapeType="1" noTextEdit="1"/>
          </p:cNvSpPr>
          <p:nvPr/>
        </p:nvSpPr>
        <p:spPr bwMode="auto">
          <a:xfrm>
            <a:off x="2250472" y="200943"/>
            <a:ext cx="6712288" cy="618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Внешкольная деятельность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9" name="Объект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9654"/>
            <a:ext cx="9144000" cy="5445224"/>
          </a:xfrm>
          <a:prstGeom prst="rect">
            <a:avLst/>
          </a:prstGeom>
          <a:ln w="57150">
            <a:solidFill>
              <a:srgbClr val="00660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5" y="1610253"/>
            <a:ext cx="9017235" cy="5744921"/>
          </a:xfrm>
          <a:prstGeom prst="rect">
            <a:avLst/>
          </a:prstGeom>
          <a:ln w="57150">
            <a:solidFill>
              <a:srgbClr val="006600"/>
            </a:solidFill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5" y="1124744"/>
            <a:ext cx="8969937" cy="573325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5" y="1252217"/>
            <a:ext cx="9144000" cy="56521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45" y="1124744"/>
            <a:ext cx="9144000" cy="605436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164" y="1131972"/>
            <a:ext cx="9020258" cy="5314900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827584" y="6021288"/>
            <a:ext cx="7200800" cy="836712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Развлечения, которые приносят пользу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148680" y="155476"/>
            <a:ext cx="2047056" cy="1447800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Кидзания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6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7776" y="0"/>
            <a:ext cx="700350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WordArt 4" descr="tu0014"/>
          <p:cNvSpPr>
            <a:spLocks noChangeArrowheads="1" noChangeShapeType="1" noTextEdit="1"/>
          </p:cNvSpPr>
          <p:nvPr/>
        </p:nvSpPr>
        <p:spPr bwMode="auto">
          <a:xfrm>
            <a:off x="2195736" y="152400"/>
            <a:ext cx="6597560" cy="9395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Страна детских профессий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ТЦ АВИАПАРК, 4-й этаж, Ходынский бульвар, дом 4 (метро ЦСКА)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788024" y="5373216"/>
            <a:ext cx="3600400" cy="1267155"/>
          </a:xfrm>
          <a:prstGeom prst="horizontalScroll">
            <a:avLst/>
          </a:prstGeom>
          <a:gradFill>
            <a:gsLst>
              <a:gs pos="0">
                <a:schemeClr val="bg1"/>
              </a:gs>
              <a:gs pos="53344">
                <a:srgbClr val="FFCCFF"/>
              </a:gs>
              <a:gs pos="32000">
                <a:schemeClr val="bg1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Москва,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ТЦ «Авиапарк»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75187"/>
            <a:ext cx="8911257" cy="600511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88" y="1175187"/>
            <a:ext cx="8625408" cy="577039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61" y="1340768"/>
            <a:ext cx="8912060" cy="591769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5549" y="1183538"/>
            <a:ext cx="4575166" cy="623215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15"/>
          <p:cNvSpPr>
            <a:spLocks noGrp="1" noChangeArrowheads="1"/>
          </p:cNvSpPr>
          <p:nvPr>
            <p:ph type="title"/>
          </p:nvPr>
        </p:nvSpPr>
        <p:spPr bwMode="auto">
          <a:xfrm>
            <a:off x="167888" y="116632"/>
            <a:ext cx="1808208" cy="1368152"/>
          </a:xfrm>
          <a:prstGeom prst="downArrowCallout">
            <a:avLst>
              <a:gd name="adj1" fmla="val 31579"/>
              <a:gd name="adj2" fmla="val 31579"/>
              <a:gd name="adj3" fmla="val 16667"/>
              <a:gd name="adj4" fmla="val 66667"/>
            </a:avLst>
          </a:prstGeom>
          <a:gradFill rotWithShape="1">
            <a:gsLst>
              <a:gs pos="56700">
                <a:srgbClr val="FFE2FF"/>
              </a:gs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200" b="1" dirty="0" err="1" smtClean="0">
                <a:solidFill>
                  <a:srgbClr val="008000"/>
                </a:solidFill>
                <a:latin typeface="Times New Roman" pitchFamily="18" charset="0"/>
              </a:rPr>
              <a:t>Кидзания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83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19" y="115155"/>
            <a:ext cx="8713067" cy="865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4" descr="tu0014"/>
          <p:cNvSpPr>
            <a:spLocks noChangeArrowheads="1" noChangeShapeType="1" noTextEdit="1"/>
          </p:cNvSpPr>
          <p:nvPr/>
        </p:nvSpPr>
        <p:spPr bwMode="auto">
          <a:xfrm>
            <a:off x="360239" y="200205"/>
            <a:ext cx="8316217" cy="6954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Работа с родителями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980729"/>
            <a:ext cx="8229600" cy="45259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Родительское собрание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Взаимодействие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социальными партнёрами через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организацию экскурсий, встреч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Оказание помощи по сопровождению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детей на мероприятия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Вовлечение в проектную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деятельность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Участие в классных часах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Участие, помощь в написании 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сочинения, создании в рисунка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Совместная работа родителей и </a:t>
            </a:r>
          </a:p>
          <a:p>
            <a:pPr marL="0" indent="0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детей по сбору  информации  к урокам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8172" y="2492896"/>
            <a:ext cx="3511350" cy="2493505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256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виток 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26267"/>
            <a:ext cx="5491750" cy="108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7" descr="tu0014"/>
          <p:cNvSpPr>
            <a:spLocks noChangeArrowheads="1" noChangeShapeType="1" noTextEdit="1"/>
          </p:cNvSpPr>
          <p:nvPr/>
        </p:nvSpPr>
        <p:spPr bwMode="auto">
          <a:xfrm>
            <a:off x="3419872" y="384924"/>
            <a:ext cx="4968552" cy="7696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Результативность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88461246"/>
              </p:ext>
            </p:extLst>
          </p:nvPr>
        </p:nvGraphicFramePr>
        <p:xfrm>
          <a:off x="611560" y="2183904"/>
          <a:ext cx="4176464" cy="429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0112" y="1628800"/>
            <a:ext cx="2897076" cy="4298510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1979163" cy="218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062122"/>
              </p:ext>
            </p:extLst>
          </p:nvPr>
        </p:nvGraphicFramePr>
        <p:xfrm>
          <a:off x="5148064" y="5301208"/>
          <a:ext cx="6084887" cy="130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Документ" r:id="rId8" imgW="6084094" imgH="1306354" progId="Word.Document.12">
                  <p:embed/>
                </p:oleObj>
              </mc:Choice>
              <mc:Fallback>
                <p:oleObj name="Документ" r:id="rId8" imgW="6084094" imgH="1306354" progId="Word.Document.12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5301208"/>
                        <a:ext cx="6084887" cy="13065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712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5289786"/>
              </p:ext>
            </p:extLst>
          </p:nvPr>
        </p:nvGraphicFramePr>
        <p:xfrm>
          <a:off x="992354" y="1476906"/>
          <a:ext cx="6930692" cy="4849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6152375" y="3406140"/>
            <a:ext cx="2438400" cy="9906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Переулок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«Отгадай профессию»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076056" y="1305608"/>
            <a:ext cx="2438400" cy="9906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Бульвар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«Профессии в пословицах»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5292080" y="5469372"/>
            <a:ext cx="2438400" cy="9906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Игра «Крокодил»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«Пойми меня»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99200" y="3328095"/>
            <a:ext cx="2438400" cy="9906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Группы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 профессий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233384" y="5436428"/>
            <a:ext cx="2362200" cy="962744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Цепочка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профессий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59632" y="1305608"/>
            <a:ext cx="2438400" cy="9906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Проспект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</a:rPr>
              <a:t>«Ключевые слова»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pic>
        <p:nvPicPr>
          <p:cNvPr id="17" name="Содержимое 4" descr="свиток 5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6045"/>
            <a:ext cx="4748727" cy="104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WordArt 7" descr="tu0014"/>
          <p:cNvSpPr>
            <a:spLocks noChangeArrowheads="1" noChangeShapeType="1" noTextEdit="1"/>
          </p:cNvSpPr>
          <p:nvPr/>
        </p:nvSpPr>
        <p:spPr bwMode="auto">
          <a:xfrm>
            <a:off x="1975910" y="174986"/>
            <a:ext cx="4176465" cy="7819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Квест</a:t>
            </a: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8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-игра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8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2" name="AutoShape 26"/>
          <p:cNvSpPr>
            <a:spLocks noChangeArrowheads="1"/>
          </p:cNvSpPr>
          <p:nvPr/>
        </p:nvSpPr>
        <p:spPr bwMode="auto">
          <a:xfrm>
            <a:off x="3112015" y="2524532"/>
            <a:ext cx="3040360" cy="1872208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round/>
            <a:headEnd/>
            <a:tailEnd/>
          </a:ln>
          <a:effectLst>
            <a:prstShdw prst="shdw17" dist="17961" dir="2700000">
              <a:srgbClr val="003D00"/>
            </a:prstShdw>
          </a:effectLst>
        </p:spPr>
        <p:txBody>
          <a:bodyPr wrap="none" anchor="ctr"/>
          <a:lstStyle/>
          <a:p>
            <a:pPr algn="ctr"/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374895" y="2852936"/>
            <a:ext cx="25146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CC3300"/>
                </a:solidFill>
                <a:latin typeface="Times New Roman" pitchFamily="18" charset="0"/>
              </a:rPr>
              <a:t>Путешествие в город профессий</a:t>
            </a:r>
            <a:endParaRPr lang="ru-RU" sz="28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pic>
        <p:nvPicPr>
          <p:cNvPr id="14" name="Picture 2" descr="F:\Documents and Settings\Admin\Рабочий стол\с телефона 20.092018\с телефона\Новая папка (2)\IMG-c9aca70c8b8a85dcbf25e0747639aed3-V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94072" y="1196752"/>
            <a:ext cx="3596599" cy="5563544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56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4208" y="3284984"/>
            <a:ext cx="2413288" cy="325078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19680" y="620688"/>
            <a:ext cx="2407920" cy="336827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1988840"/>
            <a:ext cx="2401064" cy="329938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56176" y="2708920"/>
            <a:ext cx="2324100" cy="3189196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764" y="908720"/>
            <a:ext cx="4426970" cy="3296899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D:\Docs\Мои рисунки\к тортам.bmp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764" y="4725144"/>
            <a:ext cx="4329648" cy="949816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3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Работа\Documents\4 а\Благодарность за подготовку призёра рай конкурса Взрослые детям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4204526"/>
            <a:ext cx="1743630" cy="2549704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40" y="0"/>
            <a:ext cx="6912768" cy="108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WordArt 7" descr="tu0014"/>
          <p:cNvSpPr>
            <a:spLocks noChangeArrowheads="1" noChangeShapeType="1" noTextEdit="1"/>
          </p:cNvSpPr>
          <p:nvPr/>
        </p:nvSpPr>
        <p:spPr bwMode="auto">
          <a:xfrm>
            <a:off x="1763688" y="158571"/>
            <a:ext cx="5904656" cy="7696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Результативность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Picture 2" descr="D:\Работа\Documents\4 а\Благодарность за подготовку победителя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1511242"/>
            <a:ext cx="1694571" cy="2425543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P:\авг\Благодарность Взрослые детям 201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6879" y="4194779"/>
            <a:ext cx="1786929" cy="2522723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70811" y="4204526"/>
            <a:ext cx="3434426" cy="2568457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473" y="1388103"/>
            <a:ext cx="3402429" cy="2510914"/>
          </a:xfrm>
          <a:prstGeom prst="rect">
            <a:avLst/>
          </a:prstGeom>
          <a:noFill/>
          <a:ln w="6350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376673"/>
            <a:ext cx="3547472" cy="2634252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>
            <a:stCxn id="9" idx="2"/>
          </p:cNvCxnSpPr>
          <p:nvPr/>
        </p:nvCxnSpPr>
        <p:spPr>
          <a:xfrm flipH="1">
            <a:off x="1547664" y="3899017"/>
            <a:ext cx="216024" cy="3940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трелка вниз 1"/>
          <p:cNvSpPr/>
          <p:nvPr/>
        </p:nvSpPr>
        <p:spPr bwMode="auto">
          <a:xfrm>
            <a:off x="1312240" y="3447581"/>
            <a:ext cx="484632" cy="978408"/>
          </a:xfrm>
          <a:prstGeom prst="downArrow">
            <a:avLst/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algn="ctr"/>
            <a:endParaRPr lang="ru-RU" sz="32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 bwMode="auto">
          <a:xfrm>
            <a:off x="7621176" y="3572306"/>
            <a:ext cx="484632" cy="978408"/>
          </a:xfrm>
          <a:prstGeom prst="downArrow">
            <a:avLst/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algn="ctr"/>
            <a:endParaRPr lang="ru-RU" sz="32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 rot="10800000">
            <a:off x="4303392" y="3562972"/>
            <a:ext cx="484632" cy="978408"/>
          </a:xfrm>
          <a:prstGeom prst="downArrow">
            <a:avLst/>
          </a:prstGeom>
          <a:gradFill rotWithShape="1">
            <a:gsLst>
              <a:gs pos="0">
                <a:srgbClr val="FFFFFF"/>
              </a:gs>
              <a:gs pos="100000">
                <a:srgbClr val="FFCCFF"/>
              </a:gs>
            </a:gsLst>
            <a:lin ang="5400000" scaled="1"/>
          </a:gradFill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 anchor="ctr"/>
          <a:lstStyle/>
          <a:p>
            <a:pPr algn="ctr"/>
            <a:endParaRPr lang="ru-RU" sz="3200" b="1" dirty="0" smtClean="0">
              <a:solidFill>
                <a:srgbClr val="008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60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40639"/>
            <a:ext cx="7494984" cy="110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43" name="WordArt 4" descr="tu0014"/>
          <p:cNvSpPr>
            <a:spLocks noChangeArrowheads="1" noChangeShapeType="1" noTextEdit="1"/>
          </p:cNvSpPr>
          <p:nvPr/>
        </p:nvSpPr>
        <p:spPr bwMode="auto">
          <a:xfrm>
            <a:off x="1547664" y="260648"/>
            <a:ext cx="6300936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Ресурсы</a:t>
            </a:r>
          </a:p>
        </p:txBody>
      </p:sp>
      <p:sp>
        <p:nvSpPr>
          <p:cNvPr id="61445" name="Прямоугольник 15"/>
          <p:cNvSpPr>
            <a:spLocks noChangeArrowheads="1"/>
          </p:cNvSpPr>
          <p:nvPr/>
        </p:nvSpPr>
        <p:spPr bwMode="auto">
          <a:xfrm>
            <a:off x="173852" y="1143000"/>
            <a:ext cx="6019800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IE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IE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b="1" dirty="0" err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образованиеврн.рф</a:t>
            </a:r>
            <a:r>
              <a:rPr lang="ru-RU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IE" b="1" dirty="0" err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wp</a:t>
            </a:r>
            <a:r>
              <a:rPr lang="en-IE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-content/uploads/2018/08/%D0%90%D0%92%D0%93%D0%A3%D0%A1%D0%A2%D0%9E%D0%92%D0%9A%D0%90-%</a:t>
            </a:r>
            <a:r>
              <a:rPr lang="en-IE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D0%98%D0%A2%D0%9E%D0%931.pdf</a:t>
            </a:r>
            <a:endParaRPr lang="ru-RU" b="1" dirty="0" smtClean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«Первые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шаги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подготовке младших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школьников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Министерство образования Республики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КомиГосударственное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автономное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Республики Коми «Республиканский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 оценки качества образования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 Использованы собственные элементы </a:t>
            </a:r>
            <a:endParaRPr lang="ru-RU" b="1" dirty="0" smtClean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оформления </a:t>
            </a:r>
            <a:r>
              <a:rPr lang="ru-RU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презентации, а также </a:t>
            </a:r>
            <a:endParaRPr lang="ru-RU" b="1" dirty="0" smtClean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фрагменты </a:t>
            </a:r>
            <a:r>
              <a:rPr lang="ru-RU" b="1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с сайта: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4" name="Рисунок 2" descr="557205864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826100">
            <a:off x="264677" y="4620910"/>
            <a:ext cx="53276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:\авг\фото Иванькиной\10b69d5e70e741688404967b2e052eb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8992" y="1219370"/>
            <a:ext cx="3545496" cy="2659422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:\авг\фото Иванькиной\650a30bfbd424c128fcca8a9a2aa406e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8992" y="4006452"/>
            <a:ext cx="3611459" cy="270890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4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ww.culture.ru/storage/images/5532d5f01c833dc69b536ac02930fb90/911acf91e7c4dcf429619f955a19bda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013" y="-42670"/>
            <a:ext cx="3595318" cy="276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294" y="-24"/>
            <a:ext cx="533890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endParaRPr lang="ru-RU">
              <a:latin typeface="Arial" charset="0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533400" y="2895600"/>
            <a:ext cx="8229600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endParaRPr lang="ru-RU" sz="3600" b="1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32" name="WordArt 6" descr="шарики"/>
          <p:cNvSpPr>
            <a:spLocks noChangeArrowheads="1" noChangeShapeType="1" noTextEdit="1"/>
          </p:cNvSpPr>
          <p:nvPr/>
        </p:nvSpPr>
        <p:spPr bwMode="auto">
          <a:xfrm>
            <a:off x="2928205" y="1388739"/>
            <a:ext cx="454392" cy="66007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kern="10" dirty="0">
              <a:ln w="9525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latin typeface="Arial"/>
              <a:cs typeface="Arial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723400" y="2532637"/>
            <a:ext cx="6250769" cy="990601"/>
            <a:chOff x="1723400" y="2532637"/>
            <a:chExt cx="6250769" cy="990601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723400" y="2532637"/>
              <a:ext cx="6250769" cy="990601"/>
              <a:chOff x="2058937" y="2597211"/>
              <a:chExt cx="6096001" cy="990600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bg1"/>
                </a:gs>
                <a:gs pos="100000">
                  <a:srgbClr val="92D050"/>
                </a:gs>
              </a:gsLst>
              <a:lin ang="5400000" scaled="0"/>
            </a:gradFill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2058937" y="2597211"/>
                <a:ext cx="6096001" cy="990600"/>
                <a:chOff x="500" y="1033"/>
                <a:chExt cx="5232" cy="624"/>
              </a:xfrm>
              <a:grpFill/>
            </p:grpSpPr>
            <p:sp>
              <p:nvSpPr>
                <p:cNvPr id="24" name="AutoShape 7"/>
                <p:cNvSpPr>
                  <a:spLocks noChangeArrowheads="1"/>
                </p:cNvSpPr>
                <p:nvPr/>
              </p:nvSpPr>
              <p:spPr bwMode="auto">
                <a:xfrm rot="16200000">
                  <a:off x="2804" y="-1271"/>
                  <a:ext cx="624" cy="5232"/>
                </a:xfrm>
                <a:prstGeom prst="can">
                  <a:avLst>
                    <a:gd name="adj" fmla="val 112921"/>
                  </a:avLst>
                </a:prstGeom>
                <a:grp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/>
                <a:lstStyle/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</a:t>
                  </a:r>
                </a:p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  </a:t>
                  </a:r>
                  <a:endParaRPr lang="ru-RU" sz="2400" b="1">
                    <a:solidFill>
                      <a:srgbClr val="003300"/>
                    </a:solidFill>
                    <a:latin typeface="Arial" charset="0"/>
                  </a:endParaRPr>
                </a:p>
              </p:txBody>
            </p:sp>
            <p:sp>
              <p:nvSpPr>
                <p:cNvPr id="25" name="Oval 16"/>
                <p:cNvSpPr>
                  <a:spLocks noChangeArrowheads="1"/>
                </p:cNvSpPr>
                <p:nvPr/>
              </p:nvSpPr>
              <p:spPr bwMode="gray">
                <a:xfrm>
                  <a:off x="645" y="1043"/>
                  <a:ext cx="624" cy="554"/>
                </a:xfrm>
                <a:prstGeom prst="ellipse">
                  <a:avLst/>
                </a:prstGeom>
                <a:grpFill/>
                <a:ln w="28575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sz="3600" b="1" dirty="0">
                    <a:solidFill>
                      <a:srgbClr val="FF99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endParaRPr>
                </a:p>
              </p:txBody>
            </p:sp>
          </p:grpSp>
          <p:sp>
            <p:nvSpPr>
              <p:cNvPr id="35" name="WordArt 6" descr="шарики"/>
              <p:cNvSpPr>
                <a:spLocks noChangeArrowheads="1" noChangeShapeType="1" noTextEdit="1"/>
              </p:cNvSpPr>
              <p:nvPr/>
            </p:nvSpPr>
            <p:spPr bwMode="auto">
              <a:xfrm>
                <a:off x="2370216" y="2770594"/>
                <a:ext cx="504056" cy="579563"/>
              </a:xfrm>
              <a:prstGeom prst="rect">
                <a:avLst/>
              </a:prstGeom>
              <a:grpFill/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b="1" kern="10" dirty="0" smtClean="0">
                    <a:ln w="9525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Arial"/>
                    <a:cs typeface="Arial"/>
                  </a:rPr>
                  <a:t>2</a:t>
                </a:r>
                <a:endParaRPr lang="ru-RU" sz="3600" b="1" kern="10" dirty="0">
                  <a:ln w="9525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Arial"/>
                  <a:cs typeface="Arial"/>
                </a:endParaRPr>
              </a:p>
            </p:txBody>
          </p:sp>
        </p:grpSp>
        <p:sp>
          <p:nvSpPr>
            <p:cNvPr id="5" name="Прямоугольник 4"/>
            <p:cNvSpPr/>
            <p:nvPr/>
          </p:nvSpPr>
          <p:spPr>
            <a:xfrm>
              <a:off x="2909935" y="2572751"/>
              <a:ext cx="501486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познакомить обучающихся с разнообразием мира профессий;</a:t>
              </a:r>
              <a:endParaRPr lang="ru-RU" sz="2400" dirty="0"/>
            </a:p>
          </p:txBody>
        </p:sp>
      </p:grpSp>
      <p:sp>
        <p:nvSpPr>
          <p:cNvPr id="39" name="WordArt 7" descr="tu0014"/>
          <p:cNvSpPr>
            <a:spLocks noChangeArrowheads="1" noChangeShapeType="1" noTextEdit="1"/>
          </p:cNvSpPr>
          <p:nvPr/>
        </p:nvSpPr>
        <p:spPr bwMode="auto">
          <a:xfrm>
            <a:off x="4114800" y="152400"/>
            <a:ext cx="3810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Задачи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6472" y="4820477"/>
            <a:ext cx="8502727" cy="1753334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116867" y="1192144"/>
            <a:ext cx="6104385" cy="1200329"/>
            <a:chOff x="3116867" y="1192144"/>
            <a:chExt cx="6104385" cy="1200329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3116867" y="1262911"/>
              <a:ext cx="6096001" cy="990601"/>
              <a:chOff x="3044774" y="1251562"/>
              <a:chExt cx="6096001" cy="990601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bg1"/>
                </a:gs>
                <a:gs pos="100000">
                  <a:srgbClr val="92D050"/>
                </a:gs>
              </a:gsLst>
              <a:lin ang="5400000" scaled="0"/>
            </a:gradFill>
          </p:grpSpPr>
          <p:grpSp>
            <p:nvGrpSpPr>
              <p:cNvPr id="6162" name="Group 7"/>
              <p:cNvGrpSpPr>
                <a:grpSpLocks/>
              </p:cNvGrpSpPr>
              <p:nvPr/>
            </p:nvGrpSpPr>
            <p:grpSpPr bwMode="auto">
              <a:xfrm>
                <a:off x="3044774" y="1251562"/>
                <a:ext cx="6096001" cy="990601"/>
                <a:chOff x="364" y="990"/>
                <a:chExt cx="5232" cy="624"/>
              </a:xfrm>
              <a:grpFill/>
            </p:grpSpPr>
            <p:sp>
              <p:nvSpPr>
                <p:cNvPr id="9232" name="AutoShape 7"/>
                <p:cNvSpPr>
                  <a:spLocks noChangeArrowheads="1"/>
                </p:cNvSpPr>
                <p:nvPr/>
              </p:nvSpPr>
              <p:spPr bwMode="auto">
                <a:xfrm rot="16200000">
                  <a:off x="2668" y="-1314"/>
                  <a:ext cx="624" cy="5232"/>
                </a:xfrm>
                <a:prstGeom prst="can">
                  <a:avLst>
                    <a:gd name="adj" fmla="val 112921"/>
                  </a:avLst>
                </a:prstGeom>
                <a:grp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/>
                <a:lstStyle/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</a:t>
                  </a:r>
                </a:p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  </a:t>
                  </a:r>
                  <a:endParaRPr lang="ru-RU" sz="2400" b="1">
                    <a:solidFill>
                      <a:srgbClr val="003300"/>
                    </a:solidFill>
                    <a:latin typeface="Arial" charset="0"/>
                  </a:endParaRPr>
                </a:p>
              </p:txBody>
            </p:sp>
            <p:sp>
              <p:nvSpPr>
                <p:cNvPr id="7" name="Oval 16"/>
                <p:cNvSpPr>
                  <a:spLocks noChangeArrowheads="1"/>
                </p:cNvSpPr>
                <p:nvPr/>
              </p:nvSpPr>
              <p:spPr bwMode="gray">
                <a:xfrm>
                  <a:off x="512" y="1043"/>
                  <a:ext cx="624" cy="554"/>
                </a:xfrm>
                <a:prstGeom prst="ellipse">
                  <a:avLst/>
                </a:prstGeom>
                <a:grpFill/>
                <a:ln w="28575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sz="3600" b="1" dirty="0">
                    <a:solidFill>
                      <a:srgbClr val="FF99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endParaRPr>
                </a:p>
              </p:txBody>
            </p:sp>
          </p:grpSp>
          <p:sp>
            <p:nvSpPr>
              <p:cNvPr id="38" name="WordArt 6" descr="шарики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57698" y="1496592"/>
                <a:ext cx="504056" cy="579563"/>
              </a:xfrm>
              <a:prstGeom prst="rect">
                <a:avLst/>
              </a:prstGeom>
              <a:grpFill/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b="1" kern="10" dirty="0" smtClean="0">
                    <a:ln w="9525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Arial"/>
                    <a:cs typeface="Arial"/>
                  </a:rPr>
                  <a:t>1</a:t>
                </a:r>
                <a:endParaRPr lang="ru-RU" sz="3600" b="1" kern="10" dirty="0">
                  <a:ln w="9525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Arial"/>
                  <a:cs typeface="Arial"/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4012082" y="1192144"/>
              <a:ext cx="52091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формировать </a:t>
              </a:r>
              <a:r>
                <a:rPr lang="ru-RU" sz="2400" b="1" dirty="0" smtClean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конкретно-наглядные</a:t>
              </a:r>
              <a:endPara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  <a:p>
              <a:pPr>
                <a:defRPr/>
              </a:pPr>
              <a:r>
                <a:rPr lang="ru-RU" sz="2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представления о существенных </a:t>
              </a:r>
            </a:p>
            <a:p>
              <a:pPr>
                <a:defRPr/>
              </a:pPr>
              <a:r>
                <a:rPr lang="ru-RU" sz="2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сторонах профессии</a:t>
              </a:r>
              <a:r>
                <a:rPr lang="ru-RU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;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93742" y="3583068"/>
            <a:ext cx="6214161" cy="1200329"/>
            <a:chOff x="393742" y="3583068"/>
            <a:chExt cx="6214161" cy="1200329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393742" y="3653397"/>
              <a:ext cx="6214161" cy="1065624"/>
              <a:chOff x="2226717" y="2501961"/>
              <a:chExt cx="6096001" cy="990600"/>
            </a:xfr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50000">
                  <a:schemeClr val="bg1"/>
                </a:gs>
                <a:gs pos="100000">
                  <a:srgbClr val="92D050"/>
                </a:gs>
              </a:gsLst>
              <a:lin ang="5400000" scaled="0"/>
            </a:gradFill>
          </p:grpSpPr>
          <p:grpSp>
            <p:nvGrpSpPr>
              <p:cNvPr id="40" name="Group 7"/>
              <p:cNvGrpSpPr>
                <a:grpSpLocks/>
              </p:cNvGrpSpPr>
              <p:nvPr/>
            </p:nvGrpSpPr>
            <p:grpSpPr bwMode="auto">
              <a:xfrm>
                <a:off x="2226717" y="2501961"/>
                <a:ext cx="6096001" cy="990600"/>
                <a:chOff x="644" y="973"/>
                <a:chExt cx="5232" cy="624"/>
              </a:xfrm>
              <a:grpFill/>
            </p:grpSpPr>
            <p:sp>
              <p:nvSpPr>
                <p:cNvPr id="42" name="AutoShape 7"/>
                <p:cNvSpPr>
                  <a:spLocks noChangeArrowheads="1"/>
                </p:cNvSpPr>
                <p:nvPr/>
              </p:nvSpPr>
              <p:spPr bwMode="auto">
                <a:xfrm rot="16200000">
                  <a:off x="2948" y="-1331"/>
                  <a:ext cx="624" cy="5232"/>
                </a:xfrm>
                <a:prstGeom prst="can">
                  <a:avLst>
                    <a:gd name="adj" fmla="val 112921"/>
                  </a:avLst>
                </a:prstGeom>
                <a:grp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/>
                <a:lstStyle/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</a:t>
                  </a:r>
                </a:p>
                <a:p>
                  <a:pPr marL="342900" indent="-342900" algn="l">
                    <a:defRPr/>
                  </a:pPr>
                  <a:r>
                    <a:rPr lang="ru-RU" sz="2800" b="1">
                      <a:solidFill>
                        <a:srgbClr val="003300"/>
                      </a:solidFill>
                      <a:latin typeface="Arial" charset="0"/>
                    </a:rPr>
                    <a:t>   </a:t>
                  </a:r>
                  <a:endParaRPr lang="ru-RU" sz="2400" b="1">
                    <a:solidFill>
                      <a:srgbClr val="003300"/>
                    </a:solidFill>
                    <a:latin typeface="Arial" charset="0"/>
                  </a:endParaRPr>
                </a:p>
              </p:txBody>
            </p:sp>
            <p:sp>
              <p:nvSpPr>
                <p:cNvPr id="43" name="Oval 16"/>
                <p:cNvSpPr>
                  <a:spLocks noChangeArrowheads="1"/>
                </p:cNvSpPr>
                <p:nvPr/>
              </p:nvSpPr>
              <p:spPr bwMode="gray">
                <a:xfrm>
                  <a:off x="790" y="1042"/>
                  <a:ext cx="624" cy="554"/>
                </a:xfrm>
                <a:prstGeom prst="ellipse">
                  <a:avLst/>
                </a:prstGeom>
                <a:grpFill/>
                <a:ln w="28575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sz="3600" b="1" dirty="0">
                    <a:solidFill>
                      <a:srgbClr val="FF99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endParaRPr>
                </a:p>
              </p:txBody>
            </p:sp>
          </p:grpSp>
          <p:sp>
            <p:nvSpPr>
              <p:cNvPr id="41" name="WordArt 6" descr="шарики"/>
              <p:cNvSpPr>
                <a:spLocks noChangeArrowheads="1" noChangeShapeType="1" noTextEdit="1"/>
              </p:cNvSpPr>
              <p:nvPr/>
            </p:nvSpPr>
            <p:spPr bwMode="auto">
              <a:xfrm>
                <a:off x="2370216" y="2770594"/>
                <a:ext cx="504056" cy="579563"/>
              </a:xfrm>
              <a:prstGeom prst="rect">
                <a:avLst/>
              </a:prstGeom>
              <a:grpFill/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ru-RU" sz="3600" b="1" kern="10" dirty="0" smtClean="0">
                    <a:ln w="9525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Arial"/>
                    <a:cs typeface="Arial"/>
                  </a:rPr>
                  <a:t>3</a:t>
                </a:r>
                <a:endParaRPr lang="ru-RU" sz="3600" b="1" kern="10" dirty="0">
                  <a:ln w="9525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Arial"/>
                  <a:cs typeface="Arial"/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1541869" y="3583068"/>
              <a:ext cx="504740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воспитывать уважительное и доброе отношение к людям разных профессий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4650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13"/>
          <p:cNvGrpSpPr>
            <a:grpSpLocks/>
          </p:cNvGrpSpPr>
          <p:nvPr/>
        </p:nvGrpSpPr>
        <p:grpSpPr bwMode="auto">
          <a:xfrm>
            <a:off x="827584" y="526368"/>
            <a:ext cx="7308304" cy="6264696"/>
            <a:chOff x="288" y="1017"/>
            <a:chExt cx="5184" cy="2832"/>
          </a:xfrm>
        </p:grpSpPr>
        <p:graphicFrame>
          <p:nvGraphicFramePr>
            <p:cNvPr id="5" name="Схема 4"/>
            <p:cNvGraphicFramePr/>
            <p:nvPr>
              <p:extLst>
                <p:ext uri="{D42A27DB-BD31-4B8C-83A1-F6EECF244321}">
                  <p14:modId xmlns:p14="http://schemas.microsoft.com/office/powerpoint/2010/main" val="3066359057"/>
                </p:ext>
              </p:extLst>
            </p:nvPr>
          </p:nvGraphicFramePr>
          <p:xfrm>
            <a:off x="288" y="1017"/>
            <a:ext cx="5184" cy="28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WordArt 25" descr="шарики"/>
            <p:cNvSpPr>
              <a:spLocks noChangeArrowheads="1" noChangeShapeType="1" noTextEdit="1"/>
            </p:cNvSpPr>
            <p:nvPr/>
          </p:nvSpPr>
          <p:spPr bwMode="auto">
            <a:xfrm>
              <a:off x="1393" y="2103"/>
              <a:ext cx="784" cy="39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endParaRPr lang="ru-RU" sz="36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/>
                <a:latin typeface="Arial"/>
                <a:cs typeface="Arial"/>
              </a:endParaRPr>
            </a:p>
          </p:txBody>
        </p:sp>
      </p:grpSp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7544" y="1"/>
            <a:ext cx="8676456" cy="105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65" name="WordArt 7" descr="tu0014"/>
          <p:cNvSpPr>
            <a:spLocks noChangeArrowheads="1" noChangeShapeType="1" noTextEdit="1"/>
          </p:cNvSpPr>
          <p:nvPr/>
        </p:nvSpPr>
        <p:spPr bwMode="auto">
          <a:xfrm>
            <a:off x="611560" y="152400"/>
            <a:ext cx="8352928" cy="8283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Профориентация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9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4797152"/>
            <a:ext cx="14852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Психоло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-</a:t>
            </a:r>
          </a:p>
          <a:p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гический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81825" y="5034305"/>
            <a:ext cx="2006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Социальный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2159" y="2708920"/>
            <a:ext cx="15707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Педагоги-</a:t>
            </a:r>
          </a:p>
          <a:p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ческий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59398" y="1268760"/>
            <a:ext cx="17740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Медико-</a:t>
            </a:r>
          </a:p>
          <a:p>
            <a:pPr algn="ctr"/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физиологи-</a:t>
            </a:r>
          </a:p>
          <a:p>
            <a:pPr algn="ctr"/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ческий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564904"/>
            <a:ext cx="16063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Экономи</a:t>
            </a:r>
            <a:r>
              <a:rPr lang="ru-RU" sz="2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-</a:t>
            </a:r>
            <a:endParaRPr lang="ru-RU" sz="24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9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2400" b="1" kern="10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ческий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3787667"/>
            <a:ext cx="2808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Компоненты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0706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H:\авг\кем быть\Кто кем рисунки\Кирилл Т.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5441126" y="1142502"/>
            <a:ext cx="3694268" cy="260467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Documents and Settings\Admin\Рабочий стол\1 класс 2018-2019\СОБРАНИЯ 1 КЛАСС\Кто кем рисунки\Сибирский канопус (12)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6845" y="1126751"/>
            <a:ext cx="3759048" cy="2592288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H:\авг\кем быть\Кто кем рисунки\ДПС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67756" y="2077570"/>
            <a:ext cx="3608624" cy="258234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Documents and Settings\Admin\Рабочий стол\1 класс 2018-2019\СОБРАНИЯ 1 КЛАСС\Кто кем рисунки\дизайнер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41371" y="2947073"/>
            <a:ext cx="2537593" cy="360791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:\авг\кем быть\Кто кем рисунки\поваром.jpg"/>
          <p:cNvPicPr>
            <a:picLocks noGrp="1" noChangeAspect="1" noChangeArrowheads="1"/>
          </p:cNvPicPr>
          <p:nvPr>
            <p:ph type="chart" idx="1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44960" y="2768220"/>
            <a:ext cx="2552536" cy="3588986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:\Documents and Settings\Admin\Рабочий стол\1 класс 2018-2019\СОБРАНИЯ 1 КЛАСС\Кто кем рисунки\доктором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0275" y="3329928"/>
            <a:ext cx="2538266" cy="3691962"/>
          </a:xfrm>
          <a:prstGeom prst="rect">
            <a:avLst/>
          </a:prstGeom>
          <a:noFill/>
          <a:ln w="57150">
            <a:solidFill>
              <a:srgbClr val="00421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:\авг\кем быть\Кто кем рисунки\ветеринаром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066" y="3501008"/>
            <a:ext cx="2644692" cy="374734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Горизонтальный свиток 8"/>
          <p:cNvSpPr/>
          <p:nvPr/>
        </p:nvSpPr>
        <p:spPr>
          <a:xfrm>
            <a:off x="3059832" y="5946567"/>
            <a:ext cx="2901904" cy="836712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1-ый класс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Содержимое 4" descr="свиток 5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-76698"/>
            <a:ext cx="6043268" cy="105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WordArt 4" descr="tu0014"/>
          <p:cNvSpPr>
            <a:spLocks noChangeArrowheads="1" noChangeShapeType="1" noTextEdit="1"/>
          </p:cNvSpPr>
          <p:nvPr/>
        </p:nvSpPr>
        <p:spPr bwMode="auto">
          <a:xfrm>
            <a:off x="2158616" y="144438"/>
            <a:ext cx="5356209" cy="6151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9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Кем быть?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9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709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0"/>
          <p:cNvSpPr>
            <a:spLocks noChangeArrowheads="1"/>
          </p:cNvSpPr>
          <p:nvPr/>
        </p:nvSpPr>
        <p:spPr bwMode="auto">
          <a:xfrm rot="748938" flipV="1">
            <a:off x="5334000" y="1600200"/>
            <a:ext cx="1169988" cy="2349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0621" name="AutoShape 29"/>
          <p:cNvSpPr>
            <a:spLocks noChangeArrowheads="1"/>
          </p:cNvSpPr>
          <p:nvPr/>
        </p:nvSpPr>
        <p:spPr bwMode="auto">
          <a:xfrm rot="14098583" flipH="1">
            <a:off x="4805363" y="3300413"/>
            <a:ext cx="25908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 rot="5425063" flipV="1">
            <a:off x="3735388" y="3198813"/>
            <a:ext cx="1752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29"/>
          <p:cNvSpPr>
            <a:spLocks noChangeArrowheads="1"/>
          </p:cNvSpPr>
          <p:nvPr/>
        </p:nvSpPr>
        <p:spPr bwMode="auto">
          <a:xfrm rot="18516658" flipH="1">
            <a:off x="2108994" y="3148806"/>
            <a:ext cx="2108200" cy="2301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10612" name="AutoShape 20"/>
          <p:cNvSpPr>
            <a:spLocks noChangeArrowheads="1"/>
          </p:cNvSpPr>
          <p:nvPr/>
        </p:nvSpPr>
        <p:spPr bwMode="auto">
          <a:xfrm rot="-3784497" flipH="1" flipV="1">
            <a:off x="1998663" y="3860800"/>
            <a:ext cx="34925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20"/>
          <p:cNvSpPr>
            <a:spLocks noChangeArrowheads="1"/>
          </p:cNvSpPr>
          <p:nvPr/>
        </p:nvSpPr>
        <p:spPr bwMode="auto">
          <a:xfrm rot="-6867554" flipH="1" flipV="1">
            <a:off x="3717131" y="3840957"/>
            <a:ext cx="3309937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Содержимое 4" descr="свиток 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0"/>
            <a:ext cx="723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73" name="Rectangle 2"/>
          <p:cNvSpPr>
            <a:spLocks noChangeArrowheads="1"/>
          </p:cNvSpPr>
          <p:nvPr/>
        </p:nvSpPr>
        <p:spPr bwMode="auto">
          <a:xfrm>
            <a:off x="0" y="0"/>
            <a:ext cx="9144000" cy="6570663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9999"/>
                  </a:schemeClr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152400" y="1295400"/>
            <a:ext cx="2438400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Игры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10605" name="Rectangle 13"/>
          <p:cNvSpPr>
            <a:spLocks noChangeArrowheads="1"/>
          </p:cNvSpPr>
          <p:nvPr/>
        </p:nvSpPr>
        <p:spPr bwMode="auto">
          <a:xfrm>
            <a:off x="1429520" y="5509028"/>
            <a:ext cx="3061482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Встречи со специалистами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110609" name="AutoShape 17"/>
          <p:cNvSpPr>
            <a:spLocks noChangeArrowheads="1"/>
          </p:cNvSpPr>
          <p:nvPr/>
        </p:nvSpPr>
        <p:spPr bwMode="auto">
          <a:xfrm rot="2359612">
            <a:off x="4768850" y="2230438"/>
            <a:ext cx="1871663" cy="2349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0610" name="AutoShape 18"/>
          <p:cNvSpPr>
            <a:spLocks noChangeArrowheads="1"/>
          </p:cNvSpPr>
          <p:nvPr/>
        </p:nvSpPr>
        <p:spPr bwMode="auto">
          <a:xfrm rot="10056488" flipV="1">
            <a:off x="2514600" y="1524000"/>
            <a:ext cx="18542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Oval 19"/>
          <p:cNvSpPr>
            <a:spLocks noChangeArrowheads="1"/>
          </p:cNvSpPr>
          <p:nvPr/>
        </p:nvSpPr>
        <p:spPr bwMode="auto">
          <a:xfrm>
            <a:off x="3962400" y="1219200"/>
            <a:ext cx="1066800" cy="1143000"/>
          </a:xfrm>
          <a:prstGeom prst="ellipse">
            <a:avLst/>
          </a:prstGeom>
          <a:solidFill>
            <a:srgbClr val="99CC00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0616" name="Rectangle 24"/>
          <p:cNvSpPr>
            <a:spLocks noChangeArrowheads="1"/>
          </p:cNvSpPr>
          <p:nvPr/>
        </p:nvSpPr>
        <p:spPr bwMode="auto">
          <a:xfrm>
            <a:off x="6477000" y="1295400"/>
            <a:ext cx="2438400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Экскурсии на производства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751509" y="5509028"/>
            <a:ext cx="3023382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Оформление уголка по профориентации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152400" y="2703513"/>
            <a:ext cx="2438400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Чтение </a:t>
            </a:r>
            <a:r>
              <a:rPr lang="ru-RU" sz="2800" b="1" dirty="0" err="1" smtClean="0">
                <a:solidFill>
                  <a:srgbClr val="006600"/>
                </a:solidFill>
                <a:latin typeface="Times New Roman" pitchFamily="18" charset="0"/>
              </a:rPr>
              <a:t>лит.произведений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0" name="AutoShape 25"/>
          <p:cNvSpPr>
            <a:spLocks noChangeArrowheads="1"/>
          </p:cNvSpPr>
          <p:nvPr/>
        </p:nvSpPr>
        <p:spPr bwMode="auto">
          <a:xfrm rot="19447447" flipH="1">
            <a:off x="2362200" y="2133600"/>
            <a:ext cx="2312988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915 h 21600"/>
              <a:gd name="T14" fmla="*/ 19728 w 21600"/>
              <a:gd name="T15" fmla="*/ 1668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164" y="0"/>
                </a:moveTo>
                <a:lnTo>
                  <a:pt x="18164" y="4915"/>
                </a:lnTo>
                <a:lnTo>
                  <a:pt x="3375" y="4915"/>
                </a:lnTo>
                <a:lnTo>
                  <a:pt x="3375" y="16685"/>
                </a:lnTo>
                <a:lnTo>
                  <a:pt x="18164" y="16685"/>
                </a:lnTo>
                <a:lnTo>
                  <a:pt x="18164" y="21600"/>
                </a:lnTo>
                <a:lnTo>
                  <a:pt x="21600" y="10800"/>
                </a:lnTo>
                <a:lnTo>
                  <a:pt x="18164" y="0"/>
                </a:lnTo>
                <a:close/>
              </a:path>
              <a:path w="21600" h="21600">
                <a:moveTo>
                  <a:pt x="1350" y="4915"/>
                </a:moveTo>
                <a:lnTo>
                  <a:pt x="1350" y="16685"/>
                </a:lnTo>
                <a:lnTo>
                  <a:pt x="2700" y="16685"/>
                </a:lnTo>
                <a:lnTo>
                  <a:pt x="2700" y="4915"/>
                </a:lnTo>
                <a:lnTo>
                  <a:pt x="1350" y="4915"/>
                </a:lnTo>
                <a:close/>
              </a:path>
              <a:path w="21600" h="21600">
                <a:moveTo>
                  <a:pt x="0" y="4915"/>
                </a:moveTo>
                <a:lnTo>
                  <a:pt x="0" y="16685"/>
                </a:lnTo>
                <a:lnTo>
                  <a:pt x="675" y="16685"/>
                </a:lnTo>
                <a:lnTo>
                  <a:pt x="675" y="4915"/>
                </a:lnTo>
                <a:lnTo>
                  <a:pt x="0" y="4915"/>
                </a:lnTo>
                <a:close/>
              </a:path>
            </a:pathLst>
          </a:custGeom>
          <a:solidFill>
            <a:srgbClr val="99CC00">
              <a:alpha val="39999"/>
            </a:srgbClr>
          </a:soli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8" name="Oval 19"/>
          <p:cNvSpPr>
            <a:spLocks noChangeArrowheads="1"/>
          </p:cNvSpPr>
          <p:nvPr/>
        </p:nvSpPr>
        <p:spPr bwMode="auto">
          <a:xfrm>
            <a:off x="3200400" y="1219200"/>
            <a:ext cx="2667000" cy="19050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b="1">
              <a:solidFill>
                <a:srgbClr val="006600"/>
              </a:solidFill>
            </a:endParaRPr>
          </a:p>
          <a:p>
            <a:pPr algn="ctr">
              <a:defRPr/>
            </a:pPr>
            <a:endParaRPr lang="ru-RU" b="1">
              <a:solidFill>
                <a:srgbClr val="006600"/>
              </a:solidFill>
            </a:endParaRPr>
          </a:p>
        </p:txBody>
      </p:sp>
      <p:sp>
        <p:nvSpPr>
          <p:cNvPr id="11285" name="WordArt 4" descr="tu0014"/>
          <p:cNvSpPr>
            <a:spLocks noChangeArrowheads="1" noChangeShapeType="1" noTextEdit="1"/>
          </p:cNvSpPr>
          <p:nvPr/>
        </p:nvSpPr>
        <p:spPr bwMode="auto">
          <a:xfrm>
            <a:off x="3733800" y="1295400"/>
            <a:ext cx="1697038" cy="1743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15"/>
              </a:avLst>
            </a:prstTxWarp>
          </a:bodyPr>
          <a:lstStyle/>
          <a:p>
            <a:pPr algn="ctr"/>
            <a:r>
              <a:rPr lang="ru-RU" sz="40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Формы</a:t>
            </a:r>
          </a:p>
          <a:p>
            <a:pPr algn="ctr"/>
            <a:r>
              <a:rPr lang="ru-RU" sz="40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работы</a:t>
            </a:r>
          </a:p>
        </p:txBody>
      </p:sp>
      <p:sp>
        <p:nvSpPr>
          <p:cNvPr id="11286" name="WordArt 4" descr="tu0014"/>
          <p:cNvSpPr>
            <a:spLocks noChangeArrowheads="1" noChangeShapeType="1" noTextEdit="1"/>
          </p:cNvSpPr>
          <p:nvPr/>
        </p:nvSpPr>
        <p:spPr bwMode="auto">
          <a:xfrm>
            <a:off x="1447800" y="152400"/>
            <a:ext cx="5943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Реализация  темы</a:t>
            </a: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6553200" y="2667000"/>
            <a:ext cx="2438400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Виртуальные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экскурсии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4083600"/>
            <a:ext cx="2438400" cy="12192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Классные 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часы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345544" y="3772200"/>
            <a:ext cx="2438400" cy="15240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Содержание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учебного материала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6546320" y="4038600"/>
            <a:ext cx="2524919" cy="1295400"/>
          </a:xfrm>
          <a:prstGeom prst="rect">
            <a:avLst/>
          </a:prstGeom>
          <a:gradFill rotWithShape="1">
            <a:gsLst>
              <a:gs pos="0">
                <a:srgbClr val="CCFFCC">
                  <a:alpha val="39998"/>
                </a:srgbClr>
              </a:gs>
              <a:gs pos="100000">
                <a:srgbClr val="FFFFFF"/>
              </a:gs>
            </a:gsLst>
            <a:lin ang="5400000" scaled="1"/>
          </a:gradFill>
          <a:ln w="38100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</a:rPr>
              <a:t>Проектная деятельность</a:t>
            </a:r>
            <a:endParaRPr lang="ru-RU" sz="28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222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7915502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сюжетно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ролевые: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Наш сад»,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даче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,«Ухаживаем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за больным».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профессиональные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сюжеты: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Почта», «Магазин», «Стройка»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развивающие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детей техническую смекалку, творческие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способности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воображение: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Я – конструктор»,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Я – дизайнер»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536504" cy="105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 descr="tu0014"/>
          <p:cNvSpPr>
            <a:spLocks noChangeArrowheads="1" noChangeShapeType="1" noTextEdit="1"/>
          </p:cNvSpPr>
          <p:nvPr/>
        </p:nvSpPr>
        <p:spPr bwMode="auto">
          <a:xfrm>
            <a:off x="611560" y="351892"/>
            <a:ext cx="3960440" cy="8926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Игры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2" descr="D:\Работа\Desktop\2 а\2а\IMG_280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4243" y="4293095"/>
            <a:ext cx="1530694" cy="2470780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H:\авг\кем быть\FullSizeRender-26-08-19-21-52-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6994" y="48776"/>
            <a:ext cx="1728192" cy="2554371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:\авг\кем быть\FullSizeRender-26-08-19-21-52-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3681" y="53752"/>
            <a:ext cx="1621256" cy="2549395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H:\авг\кем быть\FullSizeRender-26-08-19-21-52-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9905" y="4275316"/>
            <a:ext cx="1595281" cy="2506339"/>
          </a:xfrm>
          <a:prstGeom prst="rect">
            <a:avLst/>
          </a:prstGeom>
          <a:noFill/>
          <a:ln w="57150">
            <a:solidFill>
              <a:srgbClr val="00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Горизонтальный свиток 12"/>
          <p:cNvSpPr/>
          <p:nvPr/>
        </p:nvSpPr>
        <p:spPr>
          <a:xfrm>
            <a:off x="6084168" y="2924944"/>
            <a:ext cx="2839691" cy="911433"/>
          </a:xfrm>
          <a:prstGeom prst="horizontalScroll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bg1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 w="571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Игра «Да», «нет»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67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88074"/>
              </p:ext>
            </p:extLst>
          </p:nvPr>
        </p:nvGraphicFramePr>
        <p:xfrm>
          <a:off x="251520" y="1196750"/>
          <a:ext cx="5688632" cy="5087943"/>
        </p:xfrm>
        <a:graphic>
          <a:graphicData uri="http://schemas.openxmlformats.org/drawingml/2006/table">
            <a:tbl>
              <a:tblPr firstRow="1" firstCol="1" bandRow="1"/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8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Учебник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Страни</a:t>
                      </a:r>
                      <a:endParaRPr lang="ru-RU" sz="20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591">
                <a:tc rowSpan="1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«Азбука» </a:t>
                      </a:r>
                      <a:r>
                        <a:rPr lang="ru-RU" sz="22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В.Горец</a:t>
                      </a: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кий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 </a:t>
                      </a:r>
                      <a:r>
                        <a:rPr lang="ru-RU" sz="2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почтальон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портной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шофёр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Стр.38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хлебороб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Стр.39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тракторист, комбайнёр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хлебороб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Стр.45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астроном, агроном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матрос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библиотекарь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51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профессии людей, 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работающих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цирке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кузнец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Стр.56-57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пилот, лётчик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профессии флота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51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Стр.72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профессии людей, работающих в цирке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2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Стр.73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шофёр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7" name="Содержимое 4" descr="свиток 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9224" y="85730"/>
            <a:ext cx="6283424" cy="111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WordArt 4" descr="tu0014"/>
          <p:cNvSpPr>
            <a:spLocks noChangeArrowheads="1" noChangeShapeType="1" noTextEdit="1"/>
          </p:cNvSpPr>
          <p:nvPr/>
        </p:nvSpPr>
        <p:spPr bwMode="auto">
          <a:xfrm>
            <a:off x="3059832" y="233365"/>
            <a:ext cx="5402560" cy="81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 учебниках</a:t>
            </a:r>
            <a:endParaRPr lang="ru-RU" sz="3600" b="1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AutoShape 2" descr="https://otbetnadz.ru/images/myimages/10762-chitat-azbyka-1-klass-goreckii-onlain/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196379"/>
            <a:ext cx="2687600" cy="380392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5" descr="https://otbetnadz.ru/images/myimages/10762-chitat-azbyka-1-klass-goreckii-onlain/10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4396" y="2636912"/>
            <a:ext cx="2750488" cy="3892933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8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FFFFFF"/>
            </a:gs>
            <a:gs pos="100000">
              <a:srgbClr val="FFCCFF"/>
            </a:gs>
          </a:gsLst>
          <a:lin ang="5400000" scaled="1"/>
        </a:gradFill>
        <a:ln w="57150">
          <a:solidFill>
            <a:srgbClr val="006600"/>
          </a:solidFill>
          <a:miter lim="800000"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wrap="none" anchor="ctr"/>
      <a:lstStyle>
        <a:defPPr algn="ctr">
          <a:defRPr sz="3200" b="1" dirty="0" smtClean="0">
            <a:solidFill>
              <a:srgbClr val="008000"/>
            </a:solidFill>
            <a:latin typeface="Times New Roman" pitchFamily="18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</TotalTime>
  <Words>1185</Words>
  <Application>Microsoft Office PowerPoint</Application>
  <PresentationFormat>Экран (4:3)</PresentationFormat>
  <Paragraphs>342</Paragraphs>
  <Slides>37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Calibri</vt:lpstr>
      <vt:lpstr>Garamond</vt:lpstr>
      <vt:lpstr>Georgia</vt:lpstr>
      <vt:lpstr>Times New Roman</vt:lpstr>
      <vt:lpstr>Wingdings</vt:lpstr>
      <vt:lpstr>Тема Office</vt:lpstr>
      <vt:lpstr>Лист</vt:lpstr>
      <vt:lpstr>Документ</vt:lpstr>
      <vt:lpstr> Муниципальное общеобразовательное учреждение  Средняя общеобразовательная школа№9  Усть-Кутского муниципального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Приглашённые специалисты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Кидзания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Nelli</cp:lastModifiedBy>
  <cp:revision>202</cp:revision>
  <dcterms:modified xsi:type="dcterms:W3CDTF">2022-01-02T13:40:29Z</dcterms:modified>
</cp:coreProperties>
</file>