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63" r:id="rId5"/>
    <p:sldId id="260" r:id="rId6"/>
    <p:sldId id="259" r:id="rId7"/>
    <p:sldId id="258" r:id="rId8"/>
    <p:sldId id="257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E8AEBF8-F7B4-46E7-B631-A019807487B9}" type="datetimeFigureOut">
              <a:rPr lang="ru-RU" smtClean="0"/>
              <a:t>21.10.2021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D3716597-EDA5-408B-B7D0-26D24C31B7B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32656"/>
            <a:ext cx="7406640" cy="980870"/>
          </a:xfrm>
        </p:spPr>
        <p:txBody>
          <a:bodyPr>
            <a:no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УЧРЕЖДЕНИЕ ПРОФЕССИОНАЛЬНОГО ОБРАЗОВАНИЯ 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ХАНТЫ-МАНСИЙСКОГО АВТОНОМНОГО ОКРУГА-ЮГРЫ 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«НИЖНЕВАРТОВСКИЙ МЕДИЦИНСКИЙ КОЛЛЕДЖ»</a:t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2492896"/>
            <a:ext cx="7406640" cy="3096344"/>
          </a:xfrm>
        </p:spPr>
        <p:txBody>
          <a:bodyPr>
            <a:normAutofit/>
          </a:bodyPr>
          <a:lstStyle/>
          <a:p>
            <a:pPr algn="ctr"/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«Роль волонтерского движения в современном воспитании подрастающего поколения»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240925"/>
            <a:ext cx="4914900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0803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effectLst/>
                <a:latin typeface="Times New Roman"/>
                <a:ea typeface="Calibri"/>
              </a:rPr>
              <a:t>У нас создан свой, узнаваемый бренд – футболки ярко желтого цвета с надписью «От сердца к сердцу» и косынки, волонтерские книжки. </a:t>
            </a:r>
            <a:endParaRPr lang="ru-RU" sz="1800" dirty="0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447800"/>
            <a:ext cx="6621487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754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7498080" cy="2232248"/>
          </a:xfrm>
        </p:spPr>
        <p:txBody>
          <a:bodyPr>
            <a:normAutofit fontScale="90000"/>
          </a:bodyPr>
          <a:lstStyle/>
          <a:p>
            <a:pPr marL="82296" lvl="0" algn="ctr">
              <a:lnSpc>
                <a:spcPct val="115000"/>
              </a:lnSpc>
              <a:spcBef>
                <a:spcPts val="600"/>
              </a:spcBef>
              <a:spcAft>
                <a:spcPts val="1000"/>
              </a:spcAft>
            </a:pP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Волонтерство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– это не только призвание, но и образ жизни. Волонтер получает  возможность реализовать себя с новой стороны, проявить свои таланты и способности, получить полезные знания, но  важнее всего – получить возможность изменить к лучшему жизнь кого-то, кто в этом нуждается! В основе любого волонтерского движения лежит старый как мир принцип: хочешь почувствовать себя человеком – помоги  другому.</a:t>
            </a:r>
            <a:r>
              <a:rPr lang="ru-RU" sz="20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/>
          </a:p>
        </p:txBody>
      </p:sp>
      <p:pic>
        <p:nvPicPr>
          <p:cNvPr id="10245" name="Picture 5" descr="C:\Users\Психолог\Desktop\xUYaIa79cT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348880"/>
            <a:ext cx="6336704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526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48680"/>
            <a:ext cx="7056784" cy="2304256"/>
          </a:xfrm>
        </p:spPr>
        <p:txBody>
          <a:bodyPr>
            <a:normAutofit fontScale="90000"/>
          </a:bodyPr>
          <a:lstStyle/>
          <a:p>
            <a:pPr lvl="0">
              <a:spcBef>
                <a:spcPts val="600"/>
              </a:spcBef>
            </a:pP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Вовлечение в волонтерскую деятельность молодежи (студентов) в БУ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Нижневартовский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медицинский колледж является важной составляющей всей воспитательной работы.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Для того, чтобы наши студенты были не только грамотными специалистами, но и высоконравственными людьми с </a:t>
            </a:r>
            <a:r>
              <a:rPr lang="ru-RU" sz="20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активной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гражданской позицией, нужны дополнительные подходы, которые будут более эффективными в достижении воспитательных целей. Один из этих подходов –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волонтерство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0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prstClr val="black"/>
                </a:solidFill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2924944"/>
            <a:ext cx="4680520" cy="3705200"/>
          </a:xfrm>
        </p:spPr>
        <p:txBody>
          <a:bodyPr>
            <a:normAutofit/>
          </a:bodyPr>
          <a:lstStyle/>
          <a:p>
            <a:pPr marL="0" indent="0">
              <a:spcAft>
                <a:spcPts val="0"/>
              </a:spcAft>
              <a:buNone/>
            </a:pPr>
            <a:endParaRPr lang="ru-RU" sz="2000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Психолог\Desktop\JuUphDgt1wRP5NjRkNM9Igu-9iOFshTiFkKX9yT3GzvvK-FbUPJDImuxweBW_dIpvUzpAvyawzQ4qd9kl43fEz1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429000"/>
            <a:ext cx="2841104" cy="291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9578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501480"/>
          </a:xfrm>
        </p:spPr>
        <p:txBody>
          <a:bodyPr>
            <a:noAutofit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Опыт бескорыстной помощи другим, тем, кто в этом нуждается, позволяет студентам стать добрыми, милосердными, терпимыми. Именно поэтому, в 2016 году, на базе медицинского колледжа было создано волонтерское движение «От сердца к сердцу», которое сотрудничает</a:t>
            </a:r>
            <a:r>
              <a:rPr lang="ru-RU" sz="20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с Б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юджетным учреждением Ханты - Мансийского автономного округа - Югры «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Нижневартовский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многопрофильный реабилитационный центр для инвалидов», а раннее с  БУ Ханты-Мансийского автономного округа Югры «Центр помощи детям, оставшимся без попечения родителей, «Аистенок» г. Нижневартовска,  БУ «</a:t>
            </a:r>
            <a:r>
              <a:rPr lang="ru-RU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Нижневартовской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Окружной Клинической Детской больницей».</a:t>
            </a: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8621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836712"/>
            <a:ext cx="6552728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56031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488832" cy="2794322"/>
          </a:xfrm>
        </p:spPr>
        <p:txBody>
          <a:bodyPr>
            <a:no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  <a:tabLst>
                <a:tab pos="800100" algn="l"/>
                <a:tab pos="102870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Целью волонтёрской деятельности «От сердца к сердцу» является предоставление возможности молодым людям проявить себя, реализовать свой потенциал и получить заслуженное признание посредством их </a:t>
            </a:r>
            <a:r>
              <a:rPr lang="ru-RU" sz="1800" dirty="0" smtClean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вовлечения в 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социальную практику.</a:t>
            </a:r>
            <a:br>
              <a:rPr lang="ru-RU" sz="1800" dirty="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276872"/>
            <a:ext cx="6336704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41207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>
                <a:effectLst/>
                <a:latin typeface="Times New Roman"/>
                <a:ea typeface="Calibri"/>
              </a:rPr>
              <a:t>За период развития «От сердца к сердцу» волонтеры проводили с детьми инвалидами, детьми с ОВЗ различные мероприятия в игровой </a:t>
            </a:r>
            <a:r>
              <a:rPr lang="ru-RU" sz="1800" dirty="0" smtClean="0">
                <a:effectLst/>
                <a:latin typeface="Times New Roman"/>
                <a:ea typeface="Calibri"/>
              </a:rPr>
              <a:t>форме</a:t>
            </a:r>
            <a:r>
              <a:rPr lang="ru-RU" sz="1800" dirty="0">
                <a:effectLst/>
                <a:latin typeface="Times New Roman"/>
                <a:ea typeface="Calibri"/>
              </a:rPr>
              <a:t>:</a:t>
            </a:r>
            <a:endParaRPr lang="ru-RU" sz="1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412776"/>
            <a:ext cx="4896544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8266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спортивно- оздоровительные </a:t>
            </a:r>
            <a:r>
              <a:rPr lang="ru-RU" sz="1800" dirty="0" smtClean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мероприятия</a:t>
            </a:r>
            <a:r>
              <a:rPr lang="ru-RU" sz="1800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: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41" y="1447800"/>
            <a:ext cx="6257368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6914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познавательные (викторины) </a:t>
            </a:r>
            <a:r>
              <a:rPr lang="ru-RU" sz="1600" dirty="0" smtClean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мероприятия</a:t>
            </a:r>
            <a:r>
              <a:rPr lang="ru-RU" sz="1600" dirty="0">
                <a:solidFill>
                  <a:srgbClr val="4F271C">
                    <a:satMod val="130000"/>
                  </a:srgbClr>
                </a:solidFill>
                <a:effectLst/>
                <a:latin typeface="Times New Roman"/>
                <a:ea typeface="Calibri"/>
              </a:rPr>
              <a:t>: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041" y="1447800"/>
            <a:ext cx="6329376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585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1800" dirty="0">
                <a:effectLst/>
                <a:latin typeface="Times New Roman"/>
                <a:ea typeface="Calibri"/>
              </a:rPr>
              <a:t>оказывали адресную </a:t>
            </a:r>
            <a:r>
              <a:rPr lang="ru-RU" sz="1800" dirty="0" smtClean="0">
                <a:effectLst/>
                <a:latin typeface="Times New Roman"/>
                <a:ea typeface="Calibri"/>
              </a:rPr>
              <a:t>помощь:</a:t>
            </a:r>
            <a:endParaRPr lang="ru-RU" sz="1800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3738427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24744"/>
            <a:ext cx="3554413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14286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40</TotalTime>
  <Words>279</Words>
  <Application>Microsoft Office PowerPoint</Application>
  <PresentationFormat>Экран (4:3)</PresentationFormat>
  <Paragraphs>11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БЮДЖЕТНОЕ УЧРЕЖДЕНИЕ ПРОФЕССИОНАЛЬНОГО ОБРАЗОВАНИЯ   ХАНТЫ-МАНСИЙСКОГО АВТОНОМНОГО ОКРУГА-ЮГРЫ  «НИЖНЕВАРТОВСКИЙ МЕДИЦИНСКИЙ КОЛЛЕДЖ» </vt:lpstr>
      <vt:lpstr>Вовлечение в волонтерскую деятельность молодежи (студентов) в БУ Нижневартовский медицинский колледж является важной составляющей всей воспитательной работы. Для того, чтобы наши студенты были не только грамотными специалистами, но и высоконравственными людьми с активной гражданской позицией, нужны дополнительные подходы, которые будут более эффективными в достижении воспитательных целей. Один из этих подходов – волонтерство.  </vt:lpstr>
      <vt:lpstr>Презентация PowerPoint</vt:lpstr>
      <vt:lpstr>Презентация PowerPoint</vt:lpstr>
      <vt:lpstr>Целью волонтёрской деятельности «От сердца к сердцу» является предоставление возможности молодым людям проявить себя, реализовать свой потенциал и получить заслуженное признание посредством их вовлечения в социальную практику. </vt:lpstr>
      <vt:lpstr>За период развития «От сердца к сердцу» волонтеры проводили с детьми инвалидами, детьми с ОВЗ различные мероприятия в игровой форме:</vt:lpstr>
      <vt:lpstr>спортивно- оздоровительные мероприятия:</vt:lpstr>
      <vt:lpstr>познавательные (викторины) мероприятия:</vt:lpstr>
      <vt:lpstr>оказывали адресную помощь:</vt:lpstr>
      <vt:lpstr>У нас создан свой, узнаваемый бренд – футболки ярко желтого цвета с надписью «От сердца к сердцу» и косынки, волонтерские книжки. </vt:lpstr>
      <vt:lpstr>Волонтерство – это не только призвание, но и образ жизни. Волонтер получает  возможность реализовать себя с новой стороны, проявить свои таланты и способности, получить полезные знания, но  важнее всего – получить возможность изменить к лучшему жизнь кого-то, кто в этом нуждается! В основе любого волонтерского движения лежит старый как мир принцип: хочешь почувствовать себя человеком – помоги  другому.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16</cp:revision>
  <dcterms:created xsi:type="dcterms:W3CDTF">2021-10-21T09:49:45Z</dcterms:created>
  <dcterms:modified xsi:type="dcterms:W3CDTF">2021-10-21T10:34:27Z</dcterms:modified>
</cp:coreProperties>
</file>