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3" r:id="rId3"/>
    <p:sldId id="284" r:id="rId4"/>
    <p:sldId id="285" r:id="rId5"/>
    <p:sldId id="286" r:id="rId6"/>
    <p:sldId id="287" r:id="rId7"/>
    <p:sldId id="272" r:id="rId8"/>
    <p:sldId id="273" r:id="rId9"/>
    <p:sldId id="274" r:id="rId10"/>
    <p:sldId id="282" r:id="rId11"/>
    <p:sldId id="275" r:id="rId12"/>
    <p:sldId id="276" r:id="rId13"/>
    <p:sldId id="277" r:id="rId14"/>
    <p:sldId id="281" r:id="rId15"/>
    <p:sldId id="279" r:id="rId16"/>
    <p:sldId id="280" r:id="rId17"/>
    <p:sldId id="278" r:id="rId18"/>
    <p:sldId id="291" r:id="rId19"/>
    <p:sldId id="290" r:id="rId20"/>
    <p:sldId id="258" r:id="rId21"/>
    <p:sldId id="259" r:id="rId22"/>
    <p:sldId id="260" r:id="rId23"/>
    <p:sldId id="263" r:id="rId24"/>
    <p:sldId id="261" r:id="rId25"/>
    <p:sldId id="262" r:id="rId26"/>
    <p:sldId id="270" r:id="rId27"/>
    <p:sldId id="265" r:id="rId28"/>
    <p:sldId id="288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00"/>
    <a:srgbClr val="99FF66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B7446-E5F9-4126-A5E1-48BCA77AC363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C23D0-D98A-4608-927E-78A8729AF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7E08A-D248-49C8-AF60-27DA5244B3EE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620F2-65D8-4604-8A6D-B0139BB4E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620F2-65D8-4604-8A6D-B0139BB4E7A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0" descr="fire14"/>
          <p:cNvPicPr>
            <a:picLocks noChangeAspect="1" noChangeArrowheads="1" noCrop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1" descr="B_Fly26"/>
          <p:cNvPicPr>
            <a:picLocks noChangeAspect="1" noChangeArrowheads="1" noCrop="1"/>
          </p:cNvPicPr>
          <p:nvPr userDrawn="1"/>
        </p:nvPicPr>
        <p:blipFill>
          <a:blip r:embed="rId7" cstate="print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2" descr="B_Fly26"/>
          <p:cNvPicPr>
            <a:picLocks noChangeAspect="1" noChangeArrowheads="1" noCrop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3" descr="bupestrid beetle 5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EE935-CF60-4A4A-8EB5-070CBF776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76DA6-5D42-447C-B1ED-152DF95F1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D45FD-3B3C-416C-944A-319E34508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57873-99CB-4E0A-A521-BAC6310B2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266FA-5FAA-45E5-BE6F-38E8852B9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65A22-3877-4490-894D-84C9ABD8C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1424C-C266-4DF2-92B1-4CFC06104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AE122-E11A-4EE9-B2C7-896CCB0C7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8AF81-BEE8-4C0D-AE75-E4D958FFB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C570D-2D68-4179-85DE-99E577E6F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D0608-DB40-424B-ABEC-7B0985EE58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11" descr="water_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08452DD-7A92-442D-9DB7-3C3D0F2EE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91;&#1089;&#1090;&#1085;&#1099;&#1081;%20&#1078;&#1091;&#1088;&#1085;&#1072;&#1083;\&#1053;&#1077;&#1087;&#1086;&#1089;&#1077;&#1076;&#1099;_-_&#1052;&#1099;_&#1084;&#1072;&#1083;&#1077;&#1085;&#1100;&#1082;&#1080;&#1077;_&#1076;&#1077;&#1090;&#1080;_(-)%20(1).mp3" TargetMode="Externa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91;&#1089;&#1090;&#1085;&#1099;&#1081;%20&#1078;&#1091;&#1088;&#1085;&#1072;&#1083;\&#1084;&#1077;&#1090;&#1088;&#1086;&#1085;&#1086;&#1084;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www.selfcreation.ru/chelovek/sposoby-pomoch-nashej-planete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://www.selfcreation.ru/wp-content/uploads/2011/04/4.pn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://www.selfcreation.ru/wp-content/uploads/2011/04/7.pn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://www.selfcreation.ru/wp-content/uploads/2011/04/10.pn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://www.selfcreation.ru/wp-content/uploads/2011/04/19.pn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91;&#1089;&#1090;&#1085;&#1099;&#1081;%20&#1078;&#1091;&#1088;&#1085;&#1072;&#1083;\&#1041;&#1088;&#1077;&#1084;&#1077;&#1085;&#1089;&#1082;&#1080;&#1077;%20&#1084;&#1091;&#1079;&#1099;&#1082;&#1072;&#1085;&#1090;&#1099;%20-%20&#1084;&#1080;&#1085;&#1091;&#1089;%20&#1089;%20&#1084;&#1077;&#1083;&#1086;&#1076;&#1080;&#1077;&#1081;%20(&#1085;&#1080;&#1095;&#1077;&#1075;&#1086;%20&#1085;&#1072;%20&#1089;&#1074;&#1077;&#1090;&#1077;%20&#1083;&#1091;&#1095;&#1096;&#1077;%20&#1085;&#1077;&#1090;&#1091;)%20(mixpromo.ru).mp3" TargetMode="Externa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91;&#1089;&#1090;&#1085;&#1099;&#1081;%20&#1078;&#1091;&#1088;&#1085;&#1072;&#1083;\&#1052;&#1077;&#1083;&#1086;&#1076;&#1080;&#1103;%20-%20&#1052;&#1077;&#1083;&#1086;&#1076;&#1080;&#1103;%20-%20&#1086;&#1095;&#1077;&#1085;&#1100;%20&#1082;&#1088;&#1072;&#1089;&#1080;&#1074;&#1072;&#1103;%20&#1084;&#1091;&#1079;&#1099;&#1082;&#1072;%20&#1076;&#1083;&#1103;%20&#1083;&#1102;&#1073;&#1080;&#1090;&#1077;&#1083;&#1077;&#1081;%20&#1088;&#1086;&#1084;&#1072;&#1085;&#1090;&#1080;&#1082;&#1080;%20%20(audiopoisk.com)%20(1)%20(mp3ostrov.com).mp3" TargetMode="Externa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Спасем пока не поздно</a:t>
            </a:r>
            <a:r>
              <a:rPr lang="ru-RU" dirty="0" smtClean="0">
                <a:solidFill>
                  <a:srgbClr val="FF0000"/>
                </a:solidFill>
              </a:rPr>
              <a:t>!!!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Устный журнал</a:t>
            </a:r>
            <a:endParaRPr lang="ru-RU" sz="28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2 Г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ланета на грани экологической катастрофы Новости клима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775"/>
            <a:ext cx="9144000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otVesti.ru: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8463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итай близок к экологической катастрофе (35 фото + текст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896620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XIF данные фотограф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13" y="304800"/>
            <a:ext cx="9094787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http://s41.radikal.ru/i094/0903/a5/b3aff6a3a5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Действующий бизнес по добыче полезных ископаемых открытым способом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Четвёртый день. . Аральское море (Нукус, Узбекистан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0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Ученые говорят об угрозе внезапного коллапса экосистемы interfax.b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Непоседы_-_Мы_маленькие_дети_(-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Ягоды годжи плакаты по охране природы для детей Худеем вместе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3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Соблюдай правила отдыха на природе!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Не засорять места, где ты отдыхаешь.</a:t>
            </a:r>
          </a:p>
          <a:p>
            <a:pPr eaLnBrk="1" hangingPunct="1"/>
            <a:r>
              <a:rPr lang="ru-RU" smtClean="0"/>
              <a:t>Не рвать целыми охапками цветы.</a:t>
            </a:r>
          </a:p>
          <a:p>
            <a:pPr eaLnBrk="1" hangingPunct="1"/>
            <a:r>
              <a:rPr lang="ru-RU" smtClean="0"/>
              <a:t>Не разорять, не тревожить гнезда птиц.</a:t>
            </a:r>
          </a:p>
          <a:p>
            <a:pPr eaLnBrk="1" hangingPunct="1"/>
            <a:r>
              <a:rPr lang="ru-RU" smtClean="0"/>
              <a:t>Не ломать деревья и кустарники.</a:t>
            </a:r>
          </a:p>
          <a:p>
            <a:pPr eaLnBrk="1" hangingPunct="1"/>
            <a:r>
              <a:rPr lang="ru-RU" smtClean="0"/>
              <a:t>Не шуметь.</a:t>
            </a:r>
          </a:p>
          <a:p>
            <a:pPr eaLnBrk="1" hangingPunct="1"/>
            <a:r>
              <a:rPr lang="ru-RU" smtClean="0"/>
              <a:t>Ловить рыбу только удочкой.</a:t>
            </a:r>
          </a:p>
          <a:p>
            <a:pPr eaLnBrk="1" hangingPunct="1"/>
            <a:r>
              <a:rPr lang="ru-RU" smtClean="0"/>
              <a:t>Соблюдать правила сбора даров леса.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расная книга исчезающие виды животны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14400"/>
            <a:ext cx="9144000" cy="5715000"/>
          </a:xfrm>
          <a:prstGeom prst="rect">
            <a:avLst/>
          </a:prstGeom>
          <a:noFill/>
        </p:spPr>
      </p:pic>
      <p:pic>
        <p:nvPicPr>
          <p:cNvPr id="8" name="метрон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u="sng" smtClean="0">
                <a:solidFill>
                  <a:schemeClr val="tx1"/>
                </a:solidFill>
              </a:rPr>
              <a:t>Посадите дерево.</a:t>
            </a:r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z="2400" smtClean="0"/>
          </a:p>
        </p:txBody>
      </p:sp>
      <p:sp>
        <p:nvSpPr>
          <p:cNvPr id="1638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9" name="Рисунок 4" descr="Способы помочь нашей планете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0"/>
            <a:ext cx="1371600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7" descr="Новости - Новости Рязани. . МедиаПроек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371600"/>
            <a:ext cx="6477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u="sng" smtClean="0">
                <a:solidFill>
                  <a:schemeClr val="tx1"/>
                </a:solidFill>
              </a:rPr>
              <a:t>“День без мяса”.</a:t>
            </a:r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17412" name="Содержимое 4" descr="http://www.selfcreation.ru/wp-content/uploads/2011/04/4.pn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91400" y="0"/>
            <a:ext cx="1752600" cy="1504950"/>
          </a:xfrm>
        </p:spPr>
      </p:pic>
      <p:pic>
        <p:nvPicPr>
          <p:cNvPr id="17413" name="Picture 6" descr="&quot;хвори&quot;. Все новости, помеченные &quot;хвори&quot; на Мета Новостях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524000"/>
            <a:ext cx="6934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u="sng" smtClean="0"/>
              <a:t>Экономь бумагу!</a:t>
            </a:r>
          </a:p>
        </p:txBody>
      </p:sp>
      <p:sp>
        <p:nvSpPr>
          <p:cNvPr id="18435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z="2000" u="sng" smtClean="0"/>
          </a:p>
        </p:txBody>
      </p:sp>
      <p:sp>
        <p:nvSpPr>
          <p:cNvPr id="1843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z="2000" u="sng" smtClean="0"/>
          </a:p>
          <a:p>
            <a:pPr eaLnBrk="1" hangingPunct="1"/>
            <a:endParaRPr lang="ru-RU" smtClean="0"/>
          </a:p>
        </p:txBody>
      </p:sp>
      <p:pic>
        <p:nvPicPr>
          <p:cNvPr id="18437" name="Рисунок 6" descr="http://www.selfcreation.ru/wp-content/uploads/2011/04/7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52400"/>
            <a:ext cx="18097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3" descr="Эко-акция по сбору макулатуры пройдёт в Казани 22 февраля - Новости Казани и Республики Татарста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371600"/>
            <a:ext cx="692308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Экономь воду!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1946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u="sng" smtClean="0"/>
          </a:p>
          <a:p>
            <a:pPr eaLnBrk="1" hangingPunct="1"/>
            <a:endParaRPr lang="ru-RU" u="sng" smtClean="0"/>
          </a:p>
          <a:p>
            <a:pPr eaLnBrk="1" hangingPunct="1"/>
            <a:endParaRPr lang="ru-RU" u="sng" smtClean="0"/>
          </a:p>
          <a:p>
            <a:pPr eaLnBrk="1" hangingPunct="1"/>
            <a:endParaRPr lang="ru-RU" smtClean="0"/>
          </a:p>
        </p:txBody>
      </p:sp>
      <p:pic>
        <p:nvPicPr>
          <p:cNvPr id="19461" name="Содержимое 4" descr="http://www.selfcreation.ru/wp-content/uploads/2011/04/10.png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533400"/>
            <a:ext cx="21336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 descr="Экономия воды - Стоковое фото kocakayaali #89674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4900" y="3276600"/>
            <a:ext cx="4229100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9" descr="Установка счетчиков вод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371600"/>
            <a:ext cx="45370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Экономь электричество!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4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u="sng" smtClean="0"/>
          </a:p>
          <a:p>
            <a:pPr eaLnBrk="1" hangingPunct="1"/>
            <a:endParaRPr lang="ru-RU" u="sng" smtClean="0"/>
          </a:p>
          <a:p>
            <a:pPr eaLnBrk="1" hangingPunct="1"/>
            <a:endParaRPr lang="ru-RU" smtClean="0"/>
          </a:p>
        </p:txBody>
      </p:sp>
      <p:pic>
        <p:nvPicPr>
          <p:cNvPr id="20485" name="Picture 8" descr="Одуванчик рецепты Новости"/>
          <p:cNvPicPr>
            <a:picLocks noChangeAspect="1" noChangeArrowheads="1"/>
          </p:cNvPicPr>
          <p:nvPr/>
        </p:nvPicPr>
        <p:blipFill>
          <a:blip r:embed="rId2" cstate="print"/>
          <a:srcRect l="4349" t="2899" r="4349" b="10146"/>
          <a:stretch>
            <a:fillRect/>
          </a:stretch>
        </p:blipFill>
        <p:spPr bwMode="auto">
          <a:xfrm>
            <a:off x="914400" y="1447800"/>
            <a:ext cx="71469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Купи велосипед!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z="3200" smtClean="0"/>
          </a:p>
        </p:txBody>
      </p:sp>
      <p:pic>
        <p:nvPicPr>
          <p:cNvPr id="21509" name="Picture 7" descr="Портрет счастливой семьи, езда на велосипедах в свободное время Фотография, картинки, изображения и сток-фотография без роялт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Не мусори!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7" descr="banana.by - Самые желтые новости Развлекательный порт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50" y="1600200"/>
            <a:ext cx="398938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9" descr="Ъ-Огонек - Панорам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600200"/>
            <a:ext cx="3200400" cy="49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mtClean="0">
                <a:solidFill>
                  <a:schemeClr val="bg1"/>
                </a:solidFill>
              </a:rPr>
              <a:t>Пластику – нет!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z="3200" smtClean="0"/>
          </a:p>
        </p:txBody>
      </p:sp>
      <p:pic>
        <p:nvPicPr>
          <p:cNvPr id="23557" name="Рисунок 6" descr="http://www.selfcreation.ru/wp-content/uploads/2011/04/19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5486400"/>
            <a:ext cx="1143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1" descr="Блог сайта &quot;Дачный участок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0574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9" descr="Музыка в Томске - сайты Томска страница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0"/>
            <a:ext cx="3733800" cy="4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сохраним красоту природу рисунки / Блог им. neusmarelsun1982 / Losos.nu - Клуб любителей лосос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0639" cy="6477000"/>
          </a:xfrm>
          <a:prstGeom prst="rect">
            <a:avLst/>
          </a:prstGeom>
          <a:noFill/>
        </p:spPr>
      </p:pic>
      <p:pic>
        <p:nvPicPr>
          <p:cNvPr id="3" name="Бременские музыканты - минус с мелодией (ничего на свете лучше нету) (mixpromo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75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m2-tub-ru.yandex.net/i?id=85d7bc506b519391e48b6bc5f986c495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43400"/>
            <a:ext cx="3124200" cy="2343150"/>
          </a:xfrm>
          <a:prstGeom prst="rect">
            <a:avLst/>
          </a:prstGeom>
          <a:noFill/>
        </p:spPr>
      </p:pic>
      <p:pic>
        <p:nvPicPr>
          <p:cNvPr id="36868" name="Picture 4" descr="https://im0-tub-ru.yandex.net/i?id=a0e9223b2b9f60bfe96ba4b5fae18645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50766"/>
            <a:ext cx="3124200" cy="2073584"/>
          </a:xfrm>
          <a:prstGeom prst="rect">
            <a:avLst/>
          </a:prstGeom>
          <a:noFill/>
        </p:spPr>
      </p:pic>
      <p:pic>
        <p:nvPicPr>
          <p:cNvPr id="36870" name="Picture 6" descr="https://im0-tub-ru.yandex.net/i?id=e1522b4db60acba739a7d18d9bbad38d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0"/>
            <a:ext cx="3052826" cy="2266950"/>
          </a:xfrm>
          <a:prstGeom prst="rect">
            <a:avLst/>
          </a:prstGeom>
          <a:noFill/>
        </p:spPr>
      </p:pic>
      <p:pic>
        <p:nvPicPr>
          <p:cNvPr id="36872" name="Picture 8" descr="https://im0-tub-ru.yandex.net/i?id=2d66ce1e5819327c60876a50f37694fc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25270"/>
            <a:ext cx="2895600" cy="2216020"/>
          </a:xfrm>
          <a:prstGeom prst="rect">
            <a:avLst/>
          </a:prstGeom>
          <a:noFill/>
        </p:spPr>
      </p:pic>
      <p:pic>
        <p:nvPicPr>
          <p:cNvPr id="36874" name="Picture 10" descr="https://im3-tub-ru.yandex.net/i?id=3cd9a649ee7f05f094db1f22044d011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4419600"/>
            <a:ext cx="3022600" cy="2266950"/>
          </a:xfrm>
          <a:prstGeom prst="rect">
            <a:avLst/>
          </a:prstGeom>
          <a:noFill/>
        </p:spPr>
      </p:pic>
      <p:pic>
        <p:nvPicPr>
          <p:cNvPr id="36876" name="Picture 12" descr="https://im3-tub-ru.yandex.net/i?id=7801a5e12d76161a93ef37ce3a79de01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399" y="0"/>
            <a:ext cx="3275463" cy="2438400"/>
          </a:xfrm>
          <a:prstGeom prst="rect">
            <a:avLst/>
          </a:prstGeom>
          <a:noFill/>
        </p:spPr>
      </p:pic>
      <p:pic>
        <p:nvPicPr>
          <p:cNvPr id="36880" name="Picture 16" descr="https://im3-tub-ru.yandex.net/i?id=608774e5cc294714134268622df5c64f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0" y="2057400"/>
            <a:ext cx="3200400" cy="2400300"/>
          </a:xfrm>
          <a:prstGeom prst="rect">
            <a:avLst/>
          </a:prstGeom>
          <a:noFill/>
        </p:spPr>
      </p:pic>
      <p:pic>
        <p:nvPicPr>
          <p:cNvPr id="36882" name="Picture 18" descr="https://im2-tub-ru.yandex.net/i?id=951d7e1a0cc1d7dfb44f86de752d3b9a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9800" y="4254500"/>
            <a:ext cx="3124200" cy="2603500"/>
          </a:xfrm>
          <a:prstGeom prst="rect">
            <a:avLst/>
          </a:prstGeom>
          <a:noFill/>
        </p:spPr>
      </p:pic>
      <p:pic>
        <p:nvPicPr>
          <p:cNvPr id="36884" name="Picture 20" descr="Редкие и исчезающие растения ставропольского края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3600" y="1981200"/>
            <a:ext cx="32004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Документальные фильмы Животные, прир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825"/>
            <a:ext cx="9144000" cy="6864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9oboev.ru/download.php?file=201308/640x480/9oboev.ru-596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ень земли. С 1970 г. идея праздника сменилась. В 1969 году произошла страшная экологическая катастрофа возле американского гор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69" y="0"/>
            <a:ext cx="9076731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Экологические проблемы и катастрофы мира - Фотоальбомы - Современные технологии на службе приро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28600"/>
            <a:ext cx="6400800" cy="647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Мелодия - Мелодия - очень красивая музыка для любителей романтики  (audiopoisk.com) (1)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SETI.ee - Самые загрязненные реки мира - Разное - Нов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6570"/>
            <a:ext cx="9144000" cy="6531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6 Апреля 2014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-42863"/>
            <a:ext cx="8382000" cy="690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84</Words>
  <Application>Microsoft Office PowerPoint</Application>
  <PresentationFormat>Экран (4:3)</PresentationFormat>
  <Paragraphs>26</Paragraphs>
  <Slides>28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Оформление по умолчанию</vt:lpstr>
      <vt:lpstr>Спасем пока не поздно!!! Устный журнал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Соблюдай правила отдыха на природе!</vt:lpstr>
      <vt:lpstr>Посадите дерево.</vt:lpstr>
      <vt:lpstr>“День без мяса”.</vt:lpstr>
      <vt:lpstr>Экономь бумагу!</vt:lpstr>
      <vt:lpstr>Экономь воду!</vt:lpstr>
      <vt:lpstr>Экономь электричество!</vt:lpstr>
      <vt:lpstr>Купи велосипед!</vt:lpstr>
      <vt:lpstr>Не мусори!</vt:lpstr>
      <vt:lpstr>Пластику – нет!</vt:lpstr>
      <vt:lpstr>Слайд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Маскин</cp:lastModifiedBy>
  <cp:revision>38</cp:revision>
  <cp:lastPrinted>1601-01-01T00:00:00Z</cp:lastPrinted>
  <dcterms:created xsi:type="dcterms:W3CDTF">1601-01-01T00:00:00Z</dcterms:created>
  <dcterms:modified xsi:type="dcterms:W3CDTF">2015-04-24T07:24:12Z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