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6" r:id="rId4"/>
    <p:sldId id="275" r:id="rId5"/>
    <p:sldId id="267" r:id="rId6"/>
    <p:sldId id="269" r:id="rId7"/>
    <p:sldId id="270" r:id="rId8"/>
    <p:sldId id="271" r:id="rId9"/>
    <p:sldId id="263" r:id="rId10"/>
    <p:sldId id="257" r:id="rId11"/>
    <p:sldId id="272" r:id="rId12"/>
    <p:sldId id="261" r:id="rId13"/>
    <p:sldId id="264" r:id="rId14"/>
    <p:sldId id="265" r:id="rId15"/>
    <p:sldId id="27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384" y="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480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448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5036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65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74958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009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820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789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670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637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577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34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22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581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09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224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61D79-ADFE-4A87-9BD9-D341DC08C6FF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B2E2F02-AE28-43A6-8BC3-8A9A3815E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256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ru.wikipedia.org/wiki/%D0%A1%D0%A8%D0%9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8%D1%81%D0%B0%D1%82%D0%B5%D0%BB%D1%8C" TargetMode="External"/><Relationship Id="rId2" Type="http://schemas.openxmlformats.org/officeDocument/2006/relationships/hyperlink" Target="https://ru.wikipedia.org/wiki/%D0%A1%D0%A8%D0%9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98268" y="1627909"/>
            <a:ext cx="8915399" cy="22627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Мастерская письма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Я - учитель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09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375" y="365125"/>
            <a:ext cx="10893425" cy="13682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err="1" smtClean="0"/>
              <a:t>Селинджер</a:t>
            </a:r>
            <a:r>
              <a:rPr lang="ru-RU" b="1" dirty="0" smtClean="0"/>
              <a:t> Давид Джером,</a:t>
            </a:r>
            <a:r>
              <a:rPr lang="ru-RU" b="1" dirty="0"/>
              <a:t> </a:t>
            </a:r>
            <a:r>
              <a:rPr lang="ru-RU" dirty="0"/>
              <a:t> </a:t>
            </a:r>
            <a:r>
              <a:rPr lang="ru-RU" dirty="0">
                <a:hlinkClick r:id="rId2" tooltip="США"/>
              </a:rPr>
              <a:t>американский</a:t>
            </a:r>
            <a:r>
              <a:rPr lang="ru-RU" dirty="0"/>
              <a:t> </a:t>
            </a:r>
            <a:r>
              <a:rPr lang="ru-RU" dirty="0" smtClean="0"/>
              <a:t>писатель. 1919-2010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375" y="1938127"/>
            <a:ext cx="10515600" cy="4351338"/>
          </a:xfrm>
        </p:spPr>
        <p:txBody>
          <a:bodyPr/>
          <a:lstStyle/>
          <a:p>
            <a:r>
              <a:rPr lang="ru-RU" sz="2400" b="1" dirty="0" smtClean="0"/>
              <a:t>Роман «Над пропастью во ржи»</a:t>
            </a:r>
          </a:p>
          <a:p>
            <a:r>
              <a:rPr lang="ru-RU" sz="2400" b="1" dirty="0" smtClean="0"/>
              <a:t>1951 год</a:t>
            </a:r>
          </a:p>
          <a:p>
            <a:endParaRPr lang="ru-RU" dirty="0"/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Прослушайте отрывок и 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ыпишите слова, в которых 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выражается отношение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главного героя к учителю, школе, 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бразованию и т.д.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Картинки по запросу сэлинджер джером дэви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сэлинджер джером дэвид"/>
          <p:cNvSpPr>
            <a:spLocks noChangeAspect="1" noChangeArrowheads="1"/>
          </p:cNvSpPr>
          <p:nvPr/>
        </p:nvSpPr>
        <p:spPr bwMode="auto">
          <a:xfrm>
            <a:off x="6839402" y="4001294"/>
            <a:ext cx="2375849" cy="237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Картинки по запросу сэлинджер джером дэвид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Картинки по запросу сэлинджер джером дэвид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NEW YORK - NOVEMBER 20, 1952: Author JD Salinger poses for a portrait as he reads from his classic American novel &quot;The Catcher in the Rye&quot; on November 20, 1952 in the Brooklyn borough of New York City. Salinger died on January 27, 2010. (Photo by Antony Di Gesu/San Diego Historical Society/Hulton Archive Collection/Getty Images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237" y="2733093"/>
            <a:ext cx="5154027" cy="364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56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60120"/>
            <a:ext cx="10515600" cy="521684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Вспомните, что вы идете на урок, и напишите, что вы скажете своим ученикам в первый день знакомства.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0376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610" y="259080"/>
            <a:ext cx="7921870" cy="65989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БелКауфман</a:t>
            </a:r>
            <a:r>
              <a:rPr lang="ru-RU" sz="3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США"/>
              </a:rPr>
              <a:t>американская</a:t>
            </a:r>
            <a:r>
              <a:rPr lang="ru-RU" sz="3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Писатель"/>
              </a:rPr>
              <a:t>писательница</a:t>
            </a:r>
            <a:r>
              <a:rPr lang="ru-RU" sz="3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</a:t>
            </a:r>
            <a:r>
              <a:rPr lang="ru-RU" sz="3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</a:t>
            </a:r>
            <a:r>
              <a:rPr lang="ru-RU" sz="3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1911-1914</a:t>
            </a:r>
            <a:br>
              <a:rPr lang="ru-RU" sz="3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 </a:t>
            </a:r>
            <a:r>
              <a:rPr lang="ru-RU" sz="31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 по лестнице,</a:t>
            </a:r>
            <a:br>
              <a:rPr lang="ru-RU" sz="3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ведущей вниз» об американской школе</a:t>
            </a:r>
            <a:br>
              <a:rPr lang="ru-RU" sz="3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её учениках. Главная героиня-</a:t>
            </a:r>
            <a:br>
              <a:rPr lang="ru-RU" sz="3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молодая учительница </a:t>
            </a:r>
            <a:r>
              <a:rPr lang="ru-RU" sz="3100" b="1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Сильвия </a:t>
            </a:r>
            <a:r>
              <a:rPr lang="ru-RU" sz="3100" b="1" i="1" u="sng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Баррет</a:t>
            </a:r>
            <a:r>
              <a:rPr lang="ru-RU" sz="31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400" dirty="0"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>
          <a:xfrm>
            <a:off x="2849879" y="4846320"/>
            <a:ext cx="4282441" cy="1767840"/>
          </a:xfrm>
        </p:spPr>
        <p:txBody>
          <a:bodyPr>
            <a:normAutofit fontScale="25000" lnSpcReduction="20000"/>
          </a:bodyPr>
          <a:lstStyle/>
          <a:p>
            <a:r>
              <a:rPr lang="ru-RU" sz="7000" b="1" i="1" dirty="0" smtClean="0">
                <a:solidFill>
                  <a:schemeClr val="tx1"/>
                </a:solidFill>
              </a:rPr>
              <a:t>Прослушайте отрывок и </a:t>
            </a:r>
          </a:p>
          <a:p>
            <a:r>
              <a:rPr lang="ru-RU" sz="7000" b="1" i="1" dirty="0" smtClean="0">
                <a:solidFill>
                  <a:schemeClr val="tx1"/>
                </a:solidFill>
              </a:rPr>
              <a:t>выпишите слова, в которые </a:t>
            </a:r>
          </a:p>
          <a:p>
            <a:r>
              <a:rPr lang="ru-RU" sz="7000" b="1" i="1" dirty="0" smtClean="0">
                <a:solidFill>
                  <a:schemeClr val="tx1"/>
                </a:solidFill>
              </a:rPr>
              <a:t>выражают отношение</a:t>
            </a:r>
          </a:p>
          <a:p>
            <a:r>
              <a:rPr lang="ru-RU" sz="7000" b="1" i="1" dirty="0" smtClean="0">
                <a:solidFill>
                  <a:schemeClr val="tx1"/>
                </a:solidFill>
              </a:rPr>
              <a:t>к учителю, школе, </a:t>
            </a:r>
          </a:p>
          <a:p>
            <a:r>
              <a:rPr lang="ru-RU" sz="7000" b="1" i="1" dirty="0" smtClean="0">
                <a:solidFill>
                  <a:schemeClr val="tx1"/>
                </a:solidFill>
              </a:rPr>
              <a:t>образованию и т.д</a:t>
            </a:r>
            <a:r>
              <a:rPr lang="ru-RU" sz="7000" i="1" dirty="0" smtClean="0">
                <a:solidFill>
                  <a:schemeClr val="tx1"/>
                </a:solidFill>
              </a:rPr>
              <a:t>.</a:t>
            </a: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5122" name="Picture 2" descr="http://club.berkovich-zametki.com/wp-content/uploads/2014/07/Bel-Kaufman-is-shown-here-at-age-1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480" y="1226502"/>
            <a:ext cx="2995834" cy="450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6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>Вытяните жребий и…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13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0740" y="769777"/>
            <a:ext cx="8915399" cy="404459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 вытянули листочек с именем вашего учителя.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Теперь не называя имени, </a:t>
            </a:r>
            <a:r>
              <a:rPr lang="ru-RU" i="1" dirty="0" smtClean="0"/>
              <a:t>напишите ему письмо, просьбу, совет, замечание и др.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87146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5756" y="1090670"/>
            <a:ext cx="9973266" cy="5345335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Рефлексия: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Было ли трудно, выполняя задания?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вызвало положительные эмоции?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Близка ли вам эта тема? Какие вопросы остались незатронутыми?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Ваш результат на занятии понравился вам самим?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251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16" y="490538"/>
            <a:ext cx="10515600" cy="2852737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Представьте , что ваш класс оказался на необитаемом острове…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2" descr="Картинки по запросу необитаемый остр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360" y="2663666"/>
            <a:ext cx="6477000" cy="364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66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170" y="354807"/>
            <a:ext cx="10515600" cy="2852737"/>
          </a:xfrm>
        </p:spPr>
        <p:txBody>
          <a:bodyPr>
            <a:normAutofit/>
          </a:bodyPr>
          <a:lstStyle/>
          <a:p>
            <a:r>
              <a:rPr lang="ru-RU" dirty="0" smtClean="0"/>
              <a:t>Вы поженились, у вас подросли дети. Пора идти в школу, но детей учить некому, кроме вас самих…</a:t>
            </a:r>
            <a:endParaRPr lang="ru-RU" dirty="0"/>
          </a:p>
        </p:txBody>
      </p:sp>
      <p:pic>
        <p:nvPicPr>
          <p:cNvPr id="4" name="Picture 2" descr="Картинки по запросу необитаемый остров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600" y="3163888"/>
            <a:ext cx="5740400" cy="358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8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962" y="1441546"/>
            <a:ext cx="10515600" cy="2852737"/>
          </a:xfrm>
        </p:spPr>
        <p:txBody>
          <a:bodyPr/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90582" y="2928632"/>
            <a:ext cx="10515600" cy="150018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А кем бы ты работал в школе??</a:t>
            </a:r>
            <a:endParaRPr lang="ru-RU" sz="4000" dirty="0"/>
          </a:p>
        </p:txBody>
      </p:sp>
      <p:pic>
        <p:nvPicPr>
          <p:cNvPr id="3074" name="Picture 2" descr="Картинки по запросу учитель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39" y="407624"/>
            <a:ext cx="4000500" cy="268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ctrhtnfh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6" y="4094809"/>
            <a:ext cx="3546095" cy="234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начальни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724" y="4306310"/>
            <a:ext cx="3402253" cy="255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Картинки по запросу повар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481" y="609879"/>
            <a:ext cx="3914698" cy="243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Картинки по запросу уборщиц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215" y="3833567"/>
            <a:ext cx="3780170" cy="258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Картинки по запросу docto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309" y="973436"/>
            <a:ext cx="3141634" cy="251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5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210" y="60324"/>
            <a:ext cx="10515600" cy="2852737"/>
          </a:xfrm>
        </p:spPr>
        <p:txBody>
          <a:bodyPr>
            <a:normAutofit/>
          </a:bodyPr>
          <a:lstStyle/>
          <a:p>
            <a:r>
              <a:rPr lang="ru-RU" dirty="0" smtClean="0"/>
              <a:t>Пришлось организовать маленькую, островную школу.</a:t>
            </a:r>
            <a:br>
              <a:rPr lang="ru-RU" dirty="0" smtClean="0"/>
            </a:br>
            <a:r>
              <a:rPr lang="ru-RU" dirty="0" smtClean="0"/>
              <a:t>Итак, вы-учителя.</a:t>
            </a:r>
            <a:br>
              <a:rPr lang="ru-RU" dirty="0" smtClean="0"/>
            </a:br>
            <a:r>
              <a:rPr lang="ru-RU" dirty="0" smtClean="0"/>
              <a:t>Отказаться невозможно!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9475" y="9064625"/>
            <a:ext cx="10515600" cy="15001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ТОП-10 Лучших школ города Луганс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280" y="3294698"/>
            <a:ext cx="5876290" cy="3350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63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231" y="539826"/>
            <a:ext cx="11019362" cy="480335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И теперь предстоит выбрать предмет, который вы смогли бы преподавать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математика              литература</a:t>
            </a:r>
            <a:br>
              <a:rPr lang="ru-RU" dirty="0" smtClean="0"/>
            </a:br>
            <a:r>
              <a:rPr lang="ru-RU" dirty="0" smtClean="0"/>
              <a:t>                         музыка                      рисования</a:t>
            </a:r>
            <a:br>
              <a:rPr lang="ru-RU" dirty="0" smtClean="0"/>
            </a:br>
            <a:r>
              <a:rPr lang="ru-RU" dirty="0" smtClean="0"/>
              <a:t>русский язык                             физкультура</a:t>
            </a:r>
            <a:br>
              <a:rPr lang="ru-RU" dirty="0" smtClean="0"/>
            </a:br>
            <a:r>
              <a:rPr lang="ru-RU" dirty="0" smtClean="0"/>
              <a:t>история             география               химия</a:t>
            </a:r>
            <a:br>
              <a:rPr lang="ru-RU" dirty="0" smtClean="0"/>
            </a:br>
            <a:r>
              <a:rPr lang="ru-RU" dirty="0" smtClean="0"/>
              <a:t>физика              информатика              </a:t>
            </a:r>
            <a:r>
              <a:rPr lang="ru-RU" dirty="0" err="1" smtClean="0"/>
              <a:t>обж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95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38543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сделан.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Завтра вы пойдете на свой первый урок.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слова, словосочетания, которые выражают ощущения, связанные с новой для вас ролью,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ролью учителя.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4440" y="63338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200" b="1" u="sng" dirty="0" smtClean="0"/>
              <a:t>Лев Толстой говорил</a:t>
            </a:r>
            <a:r>
              <a:rPr lang="ru-RU" sz="3200" dirty="0" smtClean="0"/>
              <a:t>, что учить можно только </a:t>
            </a:r>
            <a:r>
              <a:rPr lang="ru-RU" sz="3200" b="1" dirty="0" smtClean="0"/>
              <a:t>на собственном примере.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Если уж так сложились обстоятельства, что бы вы потребовали от себя как от учителя, чему пришлось бы учиться, а что для вас так бы и осталось невыполнимо.</a:t>
            </a:r>
            <a:br>
              <a:rPr lang="ru-RU" sz="3200" dirty="0" smtClean="0"/>
            </a:br>
            <a:r>
              <a:rPr lang="ru-RU" sz="3200" b="1" i="1" u="sng" dirty="0" smtClean="0"/>
              <a:t>Напишите несколько предложений.</a:t>
            </a:r>
            <a:endParaRPr lang="ru-RU" sz="3200" b="1" i="1" u="sng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47675" y="2349818"/>
            <a:ext cx="7845836" cy="3740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800" dirty="0"/>
          </a:p>
        </p:txBody>
      </p:sp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551" y="3561730"/>
            <a:ext cx="3898489" cy="3029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60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417320"/>
            <a:ext cx="9533890" cy="4440555"/>
          </a:xfrm>
        </p:spPr>
        <p:txBody>
          <a:bodyPr>
            <a:normAutofit/>
          </a:bodyPr>
          <a:lstStyle/>
          <a:p>
            <a:r>
              <a:rPr lang="ru-RU" dirty="0" smtClean="0"/>
              <a:t>Как вам кажется ученики и учителя способны понимать друг друга? Если да, то благодаря чему? Если нет, то что мешает </a:t>
            </a:r>
            <a:r>
              <a:rPr lang="ru-RU" i="1" u="sng" dirty="0" smtClean="0"/>
              <a:t>взаимопониманию?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93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994</TotalTime>
  <Words>187</Words>
  <Application>Microsoft Office PowerPoint</Application>
  <PresentationFormat>Произвольный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Легкий дым</vt:lpstr>
      <vt:lpstr>Мастерская письма  Я - учитель</vt:lpstr>
      <vt:lpstr>Представьте , что ваш класс оказался на необитаемом острове… </vt:lpstr>
      <vt:lpstr>Вы поженились, у вас подросли дети. Пора идти в школу, но детей учить некому, кроме вас самих…</vt:lpstr>
      <vt:lpstr>в</vt:lpstr>
      <vt:lpstr>Пришлось организовать маленькую, островную школу. Итак, вы-учителя. Отказаться невозможно!</vt:lpstr>
      <vt:lpstr>И теперь предстоит выбрать предмет, который вы смогли бы преподавать математика              литература                          музыка                      рисования русский язык                             физкультура история             география               химия физика              информатика              обж</vt:lpstr>
      <vt:lpstr>Выбор сделан.  Завтра вы пойдете на свой первый урок.  Напишите слова, словосочетания, которые выражают ощущения, связанные с новой для вас ролью, ролью учителя.</vt:lpstr>
      <vt:lpstr>Лев Толстой говорил, что учить можно только на собственном примере.  Если уж так сложились обстоятельства, что бы вы потребовали от себя как от учителя, чему пришлось бы учиться, а что для вас так бы и осталось невыполнимо. Напишите несколько предложений.</vt:lpstr>
      <vt:lpstr>Как вам кажется ученики и учителя способны понимать друг друга? Если да, то благодаря чему? Если нет, то что мешает взаимопониманию? </vt:lpstr>
      <vt:lpstr> Селинджер Давид Джером,  американский писатель. 1919-2010</vt:lpstr>
      <vt:lpstr>Презентация PowerPoint</vt:lpstr>
      <vt:lpstr>     БелКауфман американская писательница и  педагог. 1911-1914 Роман «Вверх по лестнице, ведущей вниз» об американской школе  и её учениках. Главная героиня- молодая учительница Сильвия Баррет.    </vt:lpstr>
      <vt:lpstr>Вытяните жребий и…</vt:lpstr>
      <vt:lpstr>Вы вытянули листочек с именем вашего учителя.  Теперь не называя имени, напишите ему письмо, просьбу, совет, замечание и др.</vt:lpstr>
      <vt:lpstr>Рефлексия: Было ли трудно, выполняя задания?  Что вызвало положительные эмоции?  Близка ли вам эта тема? Какие вопросы остались незатронутыми?  Ваш результат на занятии понравился вам самим?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- учитель</dc:title>
  <dc:creator>Olga</dc:creator>
  <cp:lastModifiedBy>Учитель</cp:lastModifiedBy>
  <cp:revision>21</cp:revision>
  <dcterms:created xsi:type="dcterms:W3CDTF">2017-10-01T16:04:11Z</dcterms:created>
  <dcterms:modified xsi:type="dcterms:W3CDTF">2021-11-25T14:43:09Z</dcterms:modified>
</cp:coreProperties>
</file>