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73" r:id="rId8"/>
    <p:sldId id="261" r:id="rId9"/>
    <p:sldId id="262" r:id="rId10"/>
    <p:sldId id="263" r:id="rId11"/>
    <p:sldId id="275" r:id="rId12"/>
    <p:sldId id="264" r:id="rId13"/>
    <p:sldId id="265" r:id="rId14"/>
    <p:sldId id="274" r:id="rId15"/>
    <p:sldId id="266" r:id="rId16"/>
    <p:sldId id="267" r:id="rId17"/>
    <p:sldId id="268" r:id="rId18"/>
    <p:sldId id="269" r:id="rId19"/>
    <p:sldId id="270" r:id="rId20"/>
    <p:sldId id="276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52AB0C-ED11-4646-AFC6-35A548B8E6B0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33ABBD7-960C-4067-A49C-416E082A59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wav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7.wav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8.wav"/><Relationship Id="rId1" Type="http://schemas.openxmlformats.org/officeDocument/2006/relationships/audi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9.wav"/><Relationship Id="rId1" Type="http://schemas.openxmlformats.org/officeDocument/2006/relationships/audi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0.wav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wav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wav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268760"/>
            <a:ext cx="863895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itchFamily="18" charset="0"/>
            </a:endParaRPr>
          </a:p>
          <a:p>
            <a:pPr algn="ctr"/>
            <a:endParaRPr lang="ru-RU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itchFamily="18" charset="0"/>
            </a:endParaRP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itchFamily="18" charset="0"/>
              </a:rPr>
              <a:t>Приключения Буратино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itchFamily="18" charset="0"/>
              </a:rPr>
              <a:t> и его денежек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21" y="469960"/>
            <a:ext cx="805227" cy="773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79712" y="437763"/>
            <a:ext cx="6838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дошкольное образовательное бюджетное учреждение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Центр развития ребенка – детский сад «Алёнушка» д. Алексеевка 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муниципального района Уфимский район Республики Башкортостан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860032" y="522920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Старшая группа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 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«Пчелки»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Ильтерякова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З.В.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7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0648"/>
            <a:ext cx="47491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9632" y="260648"/>
            <a:ext cx="4749165" cy="6858000"/>
          </a:xfrm>
          <a:prstGeom prst="rect">
            <a:avLst/>
          </a:prstGeom>
        </p:spPr>
      </p:pic>
      <p:pic>
        <p:nvPicPr>
          <p:cNvPr id="4" name="simple_voice_changer-2021-02-14T17_17_24.067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95.3062" end="1221.289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35696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1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76" y="762761"/>
            <a:ext cx="4619048" cy="6095239"/>
          </a:xfrm>
          <a:prstGeom prst="rect">
            <a:avLst/>
          </a:prstGeom>
        </p:spPr>
      </p:pic>
      <p:pic>
        <p:nvPicPr>
          <p:cNvPr id="4" name="simple_voice_changer-2021-02-14T16_04_29.559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4.9833" end="1693.231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7664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9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одготовка 1"/>
          <p:cNvSpPr/>
          <p:nvPr/>
        </p:nvSpPr>
        <p:spPr>
          <a:xfrm>
            <a:off x="2604816" y="860209"/>
            <a:ext cx="3888432" cy="1872208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836589" y="1534703"/>
            <a:ext cx="347082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Семейный бюджет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82" y="2996952"/>
            <a:ext cx="1814235" cy="256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6" y="1494616"/>
            <a:ext cx="2645365" cy="24156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675" y="823014"/>
            <a:ext cx="1944216" cy="3247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846" y="3910252"/>
            <a:ext cx="24689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Родители получают «Заработную плату»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0211" y="5805264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Georgia" pitchFamily="18" charset="0"/>
              </a:rPr>
              <a:t>Студенты получают «Стипендию»</a:t>
            </a:r>
            <a:endParaRPr lang="ru-RU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93248" y="4149079"/>
            <a:ext cx="2585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Бабушки и дедушки получают «Пенсию»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14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76" y="762761"/>
            <a:ext cx="4619048" cy="609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76" y="762761"/>
            <a:ext cx="4619048" cy="6095239"/>
          </a:xfrm>
          <a:prstGeom prst="rect">
            <a:avLst/>
          </a:prstGeom>
        </p:spPr>
      </p:pic>
      <p:pic>
        <p:nvPicPr>
          <p:cNvPr id="2" name="simple_voice_changer-2021-02-14T16_07_45.285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72.872" end="1187.105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57676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2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62476" y="762761"/>
            <a:ext cx="4619048" cy="6095239"/>
          </a:xfrm>
          <a:prstGeom prst="rect">
            <a:avLst/>
          </a:prstGeom>
        </p:spPr>
      </p:pic>
      <p:pic>
        <p:nvPicPr>
          <p:cNvPr id="2" name="simple_voice_changer-2021-02-14T16_08_47.615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17.6229" end="1987.945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52876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2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4749165" cy="6858000"/>
          </a:xfrm>
          <a:prstGeom prst="rect">
            <a:avLst/>
          </a:prstGeom>
        </p:spPr>
      </p:pic>
      <p:pic>
        <p:nvPicPr>
          <p:cNvPr id="3" name="simple_voice_changer-2021-02-14T16_09_52.766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07.6054" end="965.18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46920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7-конечная звезда 1"/>
          <p:cNvSpPr/>
          <p:nvPr/>
        </p:nvSpPr>
        <p:spPr>
          <a:xfrm>
            <a:off x="2051720" y="1510113"/>
            <a:ext cx="3888432" cy="288032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Где можно хранить деньги</a:t>
            </a:r>
            <a:endParaRPr lang="ru-RU" sz="2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23" y="0"/>
            <a:ext cx="2405220" cy="24543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850" y="0"/>
            <a:ext cx="3789040" cy="37890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179" y="3761540"/>
            <a:ext cx="4118381" cy="3429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4005064"/>
            <a:ext cx="3893708" cy="25951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79512" y="2454306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Кошелек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314096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Копилка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910" y="6457890"/>
            <a:ext cx="3101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Банк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6309320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Банковская карта</a:t>
            </a:r>
            <a:endParaRPr lang="ru-RU" sz="20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53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188640"/>
            <a:ext cx="47491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89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ина Бродская - Песня Буратино из кф Приключения Буратино (www.hotplayer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6580.855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1720" y="4979640"/>
            <a:ext cx="609600" cy="609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" y="-17647"/>
            <a:ext cx="9143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1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188640"/>
            <a:ext cx="4749165" cy="6858000"/>
          </a:xfrm>
          <a:prstGeom prst="rect">
            <a:avLst/>
          </a:prstGeom>
        </p:spPr>
      </p:pic>
      <p:pic>
        <p:nvPicPr>
          <p:cNvPr id="3" name="simple_voice_changer-2021-02-14T16_12_04.653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89.4032999999999" end="1010.406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4766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5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432" y="2348880"/>
            <a:ext cx="8529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5091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" y="0"/>
            <a:ext cx="9143086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6632"/>
            <a:ext cx="3191493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613" y="116632"/>
            <a:ext cx="3191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" y="0"/>
            <a:ext cx="9143086" cy="6858000"/>
          </a:xfrm>
          <a:prstGeom prst="rect">
            <a:avLst/>
          </a:prstGeom>
        </p:spPr>
      </p:pic>
      <p:pic>
        <p:nvPicPr>
          <p:cNvPr id="6" name="simple_voice_changer-2021-02-14T15_16_01.946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92.7064" end="951.325399999999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696" y="522920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6253" y="0"/>
            <a:ext cx="3191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40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" y="0"/>
            <a:ext cx="9143086" cy="6858000"/>
          </a:xfrm>
          <a:prstGeom prst="rect">
            <a:avLst/>
          </a:prstGeom>
        </p:spPr>
      </p:pic>
      <p:pic>
        <p:nvPicPr>
          <p:cNvPr id="4" name="simple_voice_changer-2021-02-14T15_18_58.491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7.2904" end="707.290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8144" y="4725144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6632"/>
            <a:ext cx="31914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11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85" y="1816500"/>
            <a:ext cx="4704523" cy="3528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94540"/>
            <a:ext cx="2982008" cy="36724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7664" y="517322"/>
            <a:ext cx="681680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Деньги бывают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DotumChe" pitchFamily="49" charset="-127"/>
              </a:rPr>
              <a:t>бумажные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и металлические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1593" y="531253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Купюры или банкноты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69171" y="5502423"/>
            <a:ext cx="283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Монеты</a:t>
            </a:r>
            <a:endParaRPr lang="ru-RU" sz="2400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55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263123"/>
            <a:ext cx="47491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3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61"/>
            <a:ext cx="9143086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4749165" cy="6858000"/>
          </a:xfrm>
          <a:prstGeom prst="rect">
            <a:avLst/>
          </a:prstGeom>
        </p:spPr>
      </p:pic>
      <p:pic>
        <p:nvPicPr>
          <p:cNvPr id="6" name="simple_voice_changer-2021-02-14T15_20_53.094Z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0.9721" end="1091.5067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2120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72024" y="1948498"/>
            <a:ext cx="4146911" cy="2304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22407" y="2169247"/>
            <a:ext cx="451473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Потребности человека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230859" y="1948499"/>
            <a:ext cx="706444" cy="5911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6640397" y="1865891"/>
            <a:ext cx="910987" cy="6738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283968" y="4037097"/>
            <a:ext cx="496453" cy="5439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41580" y="4201220"/>
            <a:ext cx="112391" cy="4403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522407" y="3520943"/>
            <a:ext cx="725643" cy="704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60" y="119037"/>
            <a:ext cx="2710486" cy="190617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6" y="3481040"/>
            <a:ext cx="3174834" cy="219993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728" y="-128225"/>
            <a:ext cx="2760480" cy="212344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330" y="4456057"/>
            <a:ext cx="1607619" cy="167330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804" y="4267353"/>
            <a:ext cx="2366334" cy="2155993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67316" y="1995221"/>
            <a:ext cx="158417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Еда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39343" y="1863605"/>
            <a:ext cx="1553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Georgia" pitchFamily="18" charset="0"/>
              </a:rPr>
              <a:t>Жилье</a:t>
            </a:r>
            <a:endParaRPr lang="ru-RU" sz="32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496" y="5270664"/>
            <a:ext cx="2717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Одежда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22324" y="620745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Georgia" pitchFamily="18" charset="0"/>
              </a:rPr>
              <a:t>Электричество</a:t>
            </a:r>
            <a:endParaRPr lang="ru-RU" sz="2400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82370" y="6211669"/>
            <a:ext cx="2430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Вода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75" y="0"/>
            <a:ext cx="1357586" cy="1412185"/>
          </a:xfrm>
          <a:prstGeom prst="rect">
            <a:avLst/>
          </a:prstGeom>
        </p:spPr>
      </p:pic>
      <p:cxnSp>
        <p:nvCxnSpPr>
          <p:cNvPr id="28" name="Прямая со стрелкой 27"/>
          <p:cNvCxnSpPr/>
          <p:nvPr/>
        </p:nvCxnSpPr>
        <p:spPr>
          <a:xfrm>
            <a:off x="6640397" y="3520943"/>
            <a:ext cx="772288" cy="6802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4779772" y="1342671"/>
            <a:ext cx="513136" cy="605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60" y="3090500"/>
            <a:ext cx="1775148" cy="221893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261904" y="1342671"/>
            <a:ext cx="1708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Сладости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53378" y="5309435"/>
            <a:ext cx="2325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Игрушки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8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704</TotalTime>
  <Words>92</Words>
  <Application>Microsoft Office PowerPoint</Application>
  <PresentationFormat>Экран (4:3)</PresentationFormat>
  <Paragraphs>30</Paragraphs>
  <Slides>21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Приключения Буратино  и его денежек</dc:title>
  <dc:creator>Ильтеряков Сергей Юрьевич</dc:creator>
  <cp:lastModifiedBy>Ильтеряков Сергей Юрьевич</cp:lastModifiedBy>
  <cp:revision>27</cp:revision>
  <dcterms:created xsi:type="dcterms:W3CDTF">2021-02-14T09:43:08Z</dcterms:created>
  <dcterms:modified xsi:type="dcterms:W3CDTF">2021-02-17T04:19:56Z</dcterms:modified>
</cp:coreProperties>
</file>