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BB75-1D67-4146-83A3-925F0D6A9B83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8BDE-E6FE-40D0-834E-D93F589394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BB75-1D67-4146-83A3-925F0D6A9B83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8BDE-E6FE-40D0-834E-D93F589394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BB75-1D67-4146-83A3-925F0D6A9B83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8BDE-E6FE-40D0-834E-D93F589394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BB75-1D67-4146-83A3-925F0D6A9B83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8BDE-E6FE-40D0-834E-D93F589394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BB75-1D67-4146-83A3-925F0D6A9B83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8BDE-E6FE-40D0-834E-D93F589394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BB75-1D67-4146-83A3-925F0D6A9B83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8BDE-E6FE-40D0-834E-D93F589394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BB75-1D67-4146-83A3-925F0D6A9B83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8BDE-E6FE-40D0-834E-D93F589394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BB75-1D67-4146-83A3-925F0D6A9B83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8BDE-E6FE-40D0-834E-D93F589394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BB75-1D67-4146-83A3-925F0D6A9B83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8BDE-E6FE-40D0-834E-D93F589394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BB75-1D67-4146-83A3-925F0D6A9B83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8BDE-E6FE-40D0-834E-D93F589394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BB75-1D67-4146-83A3-925F0D6A9B83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8BDE-E6FE-40D0-834E-D93F589394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0BB75-1D67-4146-83A3-925F0D6A9B83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F8BDE-E6FE-40D0-834E-D93F5893945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656029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ОКНА РОСТА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cuments\ты ..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57166"/>
            <a:ext cx="4357718" cy="61561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ocuments\мать.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85728"/>
            <a:ext cx="4357718" cy="6318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\Documents\призы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14290"/>
            <a:ext cx="4284684" cy="63555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ocuments\пьем воду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6827" y="0"/>
            <a:ext cx="496837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ocuments\находясь за рубежом родной земли..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4942" y="0"/>
            <a:ext cx="487411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</Words>
  <Application>Microsoft Office PowerPoint</Application>
  <PresentationFormat>Экран (4:3)</PresentationFormat>
  <Paragraphs>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ОКНА РОСТА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ОКНА РОСТА</dc:title>
  <dc:creator>Admin</dc:creator>
  <cp:lastModifiedBy>Admin</cp:lastModifiedBy>
  <cp:revision>4</cp:revision>
  <dcterms:created xsi:type="dcterms:W3CDTF">2020-10-28T16:59:23Z</dcterms:created>
  <dcterms:modified xsi:type="dcterms:W3CDTF">2020-10-28T17:10:15Z</dcterms:modified>
</cp:coreProperties>
</file>