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5743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510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034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450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606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580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627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056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362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540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351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485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700808"/>
            <a:ext cx="76328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/>
              <a:t>Безопасность – это важно!</a:t>
            </a:r>
          </a:p>
        </p:txBody>
      </p:sp>
    </p:spTree>
    <p:extLst>
      <p:ext uri="{BB962C8B-B14F-4D97-AF65-F5344CB8AC3E}">
        <p14:creationId xmlns:p14="http://schemas.microsoft.com/office/powerpoint/2010/main" val="3622998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623124"/>
            <a:ext cx="368455" cy="50649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Н</a:t>
            </a:r>
          </a:p>
          <a:p>
            <a:r>
              <a:rPr lang="ru-RU" dirty="0"/>
              <a:t>11Н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28409" y="623126"/>
            <a:ext cx="374340" cy="5064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007586" y="623126"/>
            <a:ext cx="360040" cy="5064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354052" y="623126"/>
            <a:ext cx="369037" cy="5064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722675" y="623124"/>
            <a:ext cx="360040" cy="5064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082585" y="623124"/>
            <a:ext cx="360040" cy="504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451984" y="623123"/>
            <a:ext cx="360040" cy="504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810483" y="618920"/>
            <a:ext cx="360040" cy="51070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170523" y="618920"/>
            <a:ext cx="367707" cy="5139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538230" y="623123"/>
            <a:ext cx="360040" cy="5097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354052" y="116632"/>
            <a:ext cx="374647" cy="5064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362789" y="2159537"/>
            <a:ext cx="360040" cy="50275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354756" y="1636116"/>
            <a:ext cx="377090" cy="5064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353771" y="1129622"/>
            <a:ext cx="378075" cy="5064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446309" y="106435"/>
            <a:ext cx="360040" cy="5064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451984" y="1127178"/>
            <a:ext cx="360040" cy="50893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451557" y="1626362"/>
            <a:ext cx="360040" cy="5064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450443" y="2140209"/>
            <a:ext cx="361581" cy="5064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450443" y="2646703"/>
            <a:ext cx="360040" cy="5064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451197" y="3153197"/>
            <a:ext cx="360040" cy="5064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450443" y="3659691"/>
            <a:ext cx="360040" cy="5064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450443" y="4166185"/>
            <a:ext cx="360040" cy="5064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451197" y="4652671"/>
            <a:ext cx="360040" cy="5064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450443" y="5159165"/>
            <a:ext cx="360040" cy="5064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451197" y="5673954"/>
            <a:ext cx="360040" cy="39476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449449" y="6068722"/>
            <a:ext cx="360040" cy="4498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633495" y="2155800"/>
            <a:ext cx="360040" cy="5064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002749" y="2155800"/>
            <a:ext cx="360040" cy="5064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2741755" y="2158265"/>
            <a:ext cx="360040" cy="5064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4189464" y="694954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И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646928" y="692311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А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026316" y="694954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В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367626" y="691708"/>
            <a:ext cx="361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744251" y="683684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Д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082585" y="694954"/>
            <a:ext cx="328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Н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477891" y="712320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Е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841587" y="702148"/>
            <a:ext cx="328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Н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299151" y="712320"/>
            <a:ext cx="328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Н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569812" y="683684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Е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389164" y="185213"/>
            <a:ext cx="328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350020" y="1198203"/>
            <a:ext cx="369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Ж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384211" y="1703615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А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391425" y="2206073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Р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472277" y="175016"/>
            <a:ext cx="29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З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440659" y="1214928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М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467598" y="1694943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Л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489394" y="2208790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Е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477891" y="2746132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470826" y="3221778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Р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477499" y="372827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Я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479494" y="4234766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479494" y="4721252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Е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3469075" y="5227746"/>
            <a:ext cx="328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Н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483139" y="5699391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И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3485514" y="6108985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Е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659466" y="2226846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Б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029522" y="2247142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У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780171" y="22268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55576" y="71232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899592" y="712320"/>
            <a:ext cx="144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026316" y="185213"/>
            <a:ext cx="161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101795" y="185213"/>
            <a:ext cx="160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336904" y="2247142"/>
            <a:ext cx="104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076055" y="616385"/>
            <a:ext cx="39604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ru-RU" sz="1100" dirty="0"/>
              <a:t>Временное затопление части суши в результате подъема воды</a:t>
            </a:r>
          </a:p>
          <a:p>
            <a:pPr marL="228600" indent="-228600">
              <a:buAutoNum type="arabicPeriod"/>
            </a:pPr>
            <a:r>
              <a:rPr lang="ru-RU" sz="1100" dirty="0"/>
              <a:t>Самая большая опасность в лесу, дома</a:t>
            </a:r>
          </a:p>
          <a:p>
            <a:pPr marL="228600" indent="-228600">
              <a:buAutoNum type="arabicPeriod"/>
            </a:pPr>
            <a:r>
              <a:rPr lang="ru-RU" sz="1100" dirty="0"/>
              <a:t>Быстрое движение земной коры вызванное толчками снизу, сбоку</a:t>
            </a:r>
          </a:p>
          <a:p>
            <a:pPr marL="228600" indent="-228600">
              <a:buAutoNum type="arabicPeriod"/>
            </a:pPr>
            <a:r>
              <a:rPr lang="ru-RU" sz="1100" dirty="0"/>
              <a:t>Очень сильный ветер, приводящий к большому волнению на море</a:t>
            </a:r>
          </a:p>
        </p:txBody>
      </p:sp>
    </p:spTree>
    <p:extLst>
      <p:ext uri="{BB962C8B-B14F-4D97-AF65-F5344CB8AC3E}">
        <p14:creationId xmlns:p14="http://schemas.microsoft.com/office/powerpoint/2010/main" val="327637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2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7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2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7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2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7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36" grpId="0"/>
      <p:bldP spid="37" grpId="0"/>
      <p:bldP spid="39" grpId="0"/>
      <p:bldP spid="40" grpId="0"/>
      <p:bldP spid="41" grpId="0"/>
      <p:bldP spid="42" grpId="0"/>
      <p:bldP spid="43" grpId="0"/>
      <p:bldP spid="44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4" grpId="0"/>
      <p:bldP spid="65" grpId="0"/>
      <p:bldP spid="6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gg173\Downloads\phpv377cW_109-Guryaeva-konkursnaya-rabota-po-PDD_html_19bdcccdd24f20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4724"/>
            <a:ext cx="1628092" cy="16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gg173\Downloads\dvizhenie-na-velosipede-zapreshhen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164" y="144724"/>
            <a:ext cx="1633511" cy="16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gg173\Downloads\phpkEavZF_vud_html_c775c43e006572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44723"/>
            <a:ext cx="1628093" cy="16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gg173\Downloads\72a49c2de4211fd2f3de3f01cd0daaa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72" y="3284984"/>
            <a:ext cx="2132856" cy="21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gg173\Downloads\SU_road_sign_1.23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237270"/>
            <a:ext cx="2393827" cy="210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gg173\Downloads\300d3478-b1a7-4911-896c-ad61d9bb1fed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237270"/>
            <a:ext cx="2413436" cy="206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0640" y="1948190"/>
            <a:ext cx="2332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Пешеходный переход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88289" y="1809690"/>
            <a:ext cx="25852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Движение велосипедов </a:t>
            </a:r>
          </a:p>
          <a:p>
            <a:r>
              <a:rPr lang="ru-RU" dirty="0"/>
              <a:t>запрещено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020272" y="1948190"/>
            <a:ext cx="1937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Проход запрещен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5589240"/>
            <a:ext cx="1786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Рядом светофор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88289" y="5589240"/>
            <a:ext cx="2019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Дорожные работы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66456" y="5589240"/>
            <a:ext cx="2962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Железнодорожный переезд</a:t>
            </a:r>
          </a:p>
        </p:txBody>
      </p:sp>
    </p:spTree>
    <p:extLst>
      <p:ext uri="{BB962C8B-B14F-4D97-AF65-F5344CB8AC3E}">
        <p14:creationId xmlns:p14="http://schemas.microsoft.com/office/powerpoint/2010/main" val="222288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</TotalTime>
  <Words>87</Words>
  <Application>Microsoft Office PowerPoint</Application>
  <PresentationFormat>Экран (4:3)</PresentationFormat>
  <Paragraphs>47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6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Ахметова Гузель Галимовна</dc:creator>
  <cp:lastModifiedBy>Алексеева Александра Николаевна</cp:lastModifiedBy>
  <cp:revision>10</cp:revision>
  <dcterms:created xsi:type="dcterms:W3CDTF">2025-08-11T06:21:20Z</dcterms:created>
  <dcterms:modified xsi:type="dcterms:W3CDTF">2025-09-15T14:08:19Z</dcterms:modified>
</cp:coreProperties>
</file>