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62" r:id="rId3"/>
    <p:sldId id="263" r:id="rId4"/>
    <p:sldId id="256" r:id="rId5"/>
    <p:sldId id="264" r:id="rId6"/>
    <p:sldId id="265" r:id="rId7"/>
    <p:sldId id="257" r:id="rId8"/>
    <p:sldId id="266" r:id="rId9"/>
    <p:sldId id="260" r:id="rId10"/>
    <p:sldId id="261" r:id="rId11"/>
    <p:sldId id="267" r:id="rId12"/>
    <p:sldId id="268" r:id="rId13"/>
    <p:sldId id="259" r:id="rId14"/>
    <p:sldId id="271" r:id="rId15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5B71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3384" y="-15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2.mp3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microsoft.com/office/2007/relationships/media" Target="../media/media1.mp3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290" y="1142984"/>
            <a:ext cx="679349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/>
                <a:solidFill>
                  <a:srgbClr val="15B7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«Путешествие  в Джунгли»</a:t>
            </a:r>
          </a:p>
          <a:p>
            <a:pPr algn="ctr"/>
            <a:r>
              <a:rPr lang="ru-RU" sz="2400" b="1" cap="none" spc="0" dirty="0" smtClean="0">
                <a:ln/>
                <a:solidFill>
                  <a:srgbClr val="15B7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урок по физической культуре</a:t>
            </a:r>
          </a:p>
          <a:p>
            <a:pPr algn="ctr"/>
            <a:r>
              <a:rPr lang="ru-RU" sz="2400" b="1" dirty="0" smtClean="0">
                <a:ln/>
                <a:solidFill>
                  <a:srgbClr val="15B7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класс</a:t>
            </a:r>
            <a:endParaRPr lang="ru-RU" sz="2400" b="1" cap="none" spc="0" dirty="0">
              <a:ln/>
              <a:solidFill>
                <a:srgbClr val="15B7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 smtClean="0">
              <a:ln/>
              <a:solidFill>
                <a:srgbClr val="15B7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cap="none" spc="0" dirty="0" smtClean="0">
                <a:ln/>
                <a:solidFill>
                  <a:srgbClr val="15B7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 учитель физической культуры: Толкова Светлана Викторовна</a:t>
            </a:r>
          </a:p>
          <a:p>
            <a:pPr algn="ctr"/>
            <a:endParaRPr lang="ru-RU" sz="2400" b="1" dirty="0">
              <a:ln/>
              <a:solidFill>
                <a:srgbClr val="15B7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cap="none" spc="0" dirty="0">
              <a:ln/>
              <a:solidFill>
                <a:srgbClr val="15B7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 smtClean="0">
              <a:ln/>
              <a:solidFill>
                <a:srgbClr val="15B7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cap="none" spc="0" dirty="0">
              <a:ln/>
              <a:solidFill>
                <a:srgbClr val="15B7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 smtClean="0">
              <a:ln/>
              <a:solidFill>
                <a:srgbClr val="15B7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cap="none" spc="0" dirty="0">
              <a:ln/>
              <a:solidFill>
                <a:srgbClr val="15B7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 smtClean="0">
              <a:ln/>
              <a:solidFill>
                <a:srgbClr val="15B7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cap="none" spc="0" dirty="0">
              <a:ln/>
              <a:solidFill>
                <a:srgbClr val="15B7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 smtClean="0">
              <a:ln/>
              <a:solidFill>
                <a:srgbClr val="15B7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cap="none" spc="0" dirty="0">
              <a:ln/>
              <a:solidFill>
                <a:srgbClr val="15B7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1600x1200.net/oboi/priroda/142705746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827"/>
          <a:stretch/>
        </p:blipFill>
        <p:spPr bwMode="auto">
          <a:xfrm>
            <a:off x="0" y="0"/>
            <a:ext cx="9144000" cy="68842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628187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g1.liveinternet.ru/images/attach/b/3/22/769/22769654_2r0m2njiipsaxbhaivredko5hljcafkl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9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130519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0.liveinternet.ru/images/attach/c/7/95/401/95401812_large_ul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900" b="8872"/>
          <a:stretch/>
        </p:blipFill>
        <p:spPr bwMode="auto">
          <a:xfrm>
            <a:off x="-324544" y="-243408"/>
            <a:ext cx="5574978" cy="46350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416" y="2915562"/>
            <a:ext cx="5256584" cy="3942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263409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1.liveinternet.ru/images/attach/c/2/82/872/82872641_large_f_4d4a872d63da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5206"/>
            <a:ext cx="10008337" cy="68427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чунга-чанг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987824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777831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2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vuki_prirod_-_morskie_ptic.mp3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438525"/>
            <a:ext cx="609600" cy="6096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4608512" cy="2799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736470"/>
            <a:ext cx="4964619" cy="313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zvuki_prirod_-_morskie_ptic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83568" y="5539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1226899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6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16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datai/khimija/Tjazhjolye-metally/0004-003-Tjazhelye-metall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250" b="5769"/>
          <a:stretch/>
        </p:blipFill>
        <p:spPr bwMode="auto">
          <a:xfrm>
            <a:off x="0" y="-35157"/>
            <a:ext cx="9144000" cy="68931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---Pesnya-iz-dzhungley(muzofon.com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28106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ossita-travel.com/shared/files/201111/201_77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1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779458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bfoto.ru/oboi/wall10_1024x76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327" r="11675" b="292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441043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703804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713697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ZZ\Downloads\monkey_in_jungle-1600x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26" y="0"/>
            <a:ext cx="9167025" cy="68752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147010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"/>
            <a:ext cx="9144000" cy="686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396664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2krota.ru/uploads/posts/2010-05/1273670749_43545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65" y="1"/>
            <a:ext cx="9156165" cy="685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702111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Другая 2">
      <a:dk1>
        <a:sysClr val="windowText" lastClr="000000"/>
      </a:dk1>
      <a:lt1>
        <a:srgbClr val="FFFFCC"/>
      </a:lt1>
      <a:dk2>
        <a:srgbClr val="464646"/>
      </a:dk2>
      <a:lt2>
        <a:srgbClr val="DEF5FA"/>
      </a:lt2>
      <a:accent1>
        <a:srgbClr val="00B050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301</TotalTime>
  <Words>21</Words>
  <Application>Microsoft Office PowerPoint</Application>
  <PresentationFormat>Экран (4:3)</PresentationFormat>
  <Paragraphs>14</Paragraphs>
  <Slides>14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Сергей</cp:lastModifiedBy>
  <cp:revision>32</cp:revision>
  <dcterms:created xsi:type="dcterms:W3CDTF">2014-01-17T18:10:22Z</dcterms:created>
  <dcterms:modified xsi:type="dcterms:W3CDTF">2014-09-03T14:25:09Z</dcterms:modified>
</cp:coreProperties>
</file>