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8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302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124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35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54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796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92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74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948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20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7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2B0B1-D739-4BE9-AC87-F7E3E7F05A59}" type="datetimeFigureOut">
              <a:rPr lang="ru-RU" smtClean="0"/>
              <a:t>08.04.2024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1E139-0FC5-4132-9697-81663FFD7249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48622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ЛЕВОЕ И ПРАВОЕ ПОЛУШАРИЯ МОЗГА</a:t>
            </a:r>
            <a:r>
              <a:rPr lang="ru-RU" dirty="0" smtClean="0">
                <a:effectLst/>
              </a:rPr>
              <a:t>:</a:t>
            </a:r>
            <a:endParaRPr lang="ru-RU" dirty="0"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828800" y="3405352"/>
            <a:ext cx="8534400" cy="2233448"/>
          </a:xfrm>
        </p:spPr>
        <p:txBody>
          <a:bodyPr/>
          <a:lstStyle/>
          <a:p>
            <a:r>
              <a:rPr lang="ru-RU" dirty="0"/>
              <a:t>два пути восприятия и мышления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72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Левое полушарие </a:t>
            </a:r>
            <a:r>
              <a:rPr lang="en-US" dirty="0" smtClean="0"/>
              <a:t>vs</a:t>
            </a:r>
            <a:r>
              <a:rPr lang="ru-RU" dirty="0" smtClean="0"/>
              <a:t>. Правое полушарие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4725" y="1198179"/>
            <a:ext cx="9702549" cy="5659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4210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585694"/>
          </a:xfrm>
        </p:spPr>
        <p:txBody>
          <a:bodyPr>
            <a:normAutofit fontScale="90000"/>
          </a:bodyPr>
          <a:lstStyle/>
          <a:p>
            <a:r>
              <a:rPr lang="ru-RU" dirty="0"/>
              <a:t>Существует несколько простых способов развития полушарий: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i="1" dirty="0"/>
              <a:t>От того, как развито каждое полушарие и связь между ними зависит эффективность работы нашего мозга</a:t>
            </a:r>
            <a:r>
              <a:rPr lang="ru-RU" i="1" dirty="0" smtClean="0"/>
              <a:t>.</a:t>
            </a:r>
          </a:p>
          <a:p>
            <a:pPr marL="0" indent="0" algn="ctr">
              <a:buNone/>
            </a:pPr>
            <a:endParaRPr lang="ru-RU" i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i="1" dirty="0"/>
              <a:t>увеличение объема работы, на </a:t>
            </a:r>
            <a:r>
              <a:rPr lang="ru-RU" i="1" dirty="0" smtClean="0"/>
              <a:t>которой </a:t>
            </a:r>
            <a:r>
              <a:rPr lang="ru-RU" i="1" dirty="0"/>
              <a:t>ориентировано полушарие</a:t>
            </a:r>
            <a:r>
              <a:rPr lang="ru-RU" i="1" dirty="0" smtClean="0"/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i="1" dirty="0"/>
              <a:t>максимально задействовать сторону тела, контролируемую полушарием – для развития правого полушария необходимо работать левой частью тела, а для проработки левого полушарий - с правой. </a:t>
            </a:r>
            <a:endParaRPr lang="ru-RU" i="1" dirty="0" smtClean="0"/>
          </a:p>
          <a:p>
            <a:pPr marL="514350" indent="-514350" algn="just">
              <a:buFont typeface="+mj-lt"/>
              <a:buAutoNum type="arabicPeriod"/>
            </a:pPr>
            <a:r>
              <a:rPr lang="ru-RU" i="1" dirty="0" smtClean="0"/>
              <a:t>выполняя </a:t>
            </a:r>
            <a:r>
              <a:rPr lang="ru-RU" i="1" dirty="0"/>
              <a:t>какие-либо игры/упражнения сразу двумя руками, мы развиваем связь между </a:t>
            </a:r>
            <a:r>
              <a:rPr lang="ru-RU" i="1" dirty="0" smtClean="0"/>
              <a:t>полушариями.</a:t>
            </a:r>
          </a:p>
        </p:txBody>
      </p:sp>
    </p:spTree>
    <p:extLst>
      <p:ext uri="{BB962C8B-B14F-4D97-AF65-F5344CB8AC3E}">
        <p14:creationId xmlns:p14="http://schemas.microsoft.com/office/powerpoint/2010/main" val="187033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Игры, направленные на развитие полушарий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Левое полушарие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домино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лото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изучение </a:t>
            </a:r>
            <a:r>
              <a:rPr lang="ru-RU" dirty="0"/>
              <a:t>форм, </a:t>
            </a:r>
            <a:endParaRPr lang="ru-RU" dirty="0" smtClean="0"/>
          </a:p>
          <a:p>
            <a:r>
              <a:rPr lang="ru-RU" dirty="0" err="1" smtClean="0"/>
              <a:t>судоку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логические </a:t>
            </a:r>
            <a:r>
              <a:rPr lang="ru-RU" dirty="0"/>
              <a:t>головоломки, </a:t>
            </a:r>
            <a:endParaRPr lang="ru-RU" dirty="0" smtClean="0"/>
          </a:p>
          <a:p>
            <a:r>
              <a:rPr lang="ru-RU" dirty="0" smtClean="0"/>
              <a:t>разгадывание </a:t>
            </a:r>
            <a:r>
              <a:rPr lang="ru-RU" dirty="0"/>
              <a:t>ребусов, </a:t>
            </a:r>
            <a:endParaRPr lang="ru-RU" dirty="0" smtClean="0"/>
          </a:p>
          <a:p>
            <a:r>
              <a:rPr lang="ru-RU" dirty="0" smtClean="0"/>
              <a:t>решение </a:t>
            </a:r>
            <a:r>
              <a:rPr lang="ru-RU" dirty="0"/>
              <a:t>математических </a:t>
            </a:r>
            <a:r>
              <a:rPr lang="ru-RU" dirty="0" smtClean="0"/>
              <a:t>примеров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Правое полушарие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игры </a:t>
            </a:r>
            <a:r>
              <a:rPr lang="ru-RU" dirty="0"/>
              <a:t>на развитие воображения, </a:t>
            </a:r>
            <a:endParaRPr lang="ru-RU" dirty="0" smtClean="0"/>
          </a:p>
          <a:p>
            <a:r>
              <a:rPr lang="ru-RU" dirty="0"/>
              <a:t>игры на развитие </a:t>
            </a:r>
            <a:r>
              <a:rPr lang="ru-RU" dirty="0" smtClean="0"/>
              <a:t>интуиции</a:t>
            </a:r>
            <a:r>
              <a:rPr lang="ru-RU" dirty="0"/>
              <a:t>, </a:t>
            </a:r>
            <a:endParaRPr lang="ru-RU" dirty="0" smtClean="0"/>
          </a:p>
          <a:p>
            <a:r>
              <a:rPr lang="ru-RU" dirty="0" smtClean="0"/>
              <a:t>изучение цветов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44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832130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/>
              <a:t>Сплетите пальцы рук в замок</a:t>
            </a:r>
          </a:p>
          <a:p>
            <a:pPr marL="0" indent="0">
              <a:buNone/>
            </a:pPr>
            <a:r>
              <a:rPr lang="ru-RU" dirty="0"/>
              <a:t>Если вверху остался большой палец левой руки, то напишите на листе бумаги букву «Л». Если большой палец правой руки — «П».</a:t>
            </a:r>
          </a:p>
          <a:p>
            <a:endParaRPr lang="ru-RU" dirty="0"/>
          </a:p>
          <a:p>
            <a:r>
              <a:rPr lang="ru-RU" u="sng" dirty="0"/>
              <a:t>Представьте, что целитесь в дальнюю мишень</a:t>
            </a:r>
          </a:p>
          <a:p>
            <a:pPr marL="0" indent="0">
              <a:buNone/>
            </a:pPr>
            <a:r>
              <a:rPr lang="ru-RU" dirty="0"/>
              <a:t>Если вы пользуетесь при этом левым глазом, а правы прищуриваете, то напишите букву «Л», если наоборот — «П».</a:t>
            </a:r>
          </a:p>
          <a:p>
            <a:endParaRPr lang="ru-RU" dirty="0"/>
          </a:p>
          <a:p>
            <a:r>
              <a:rPr lang="ru-RU" u="sng" dirty="0"/>
              <a:t>Сложите руки на груди</a:t>
            </a:r>
          </a:p>
          <a:p>
            <a:pPr marL="0" indent="0">
              <a:buNone/>
            </a:pPr>
            <a:r>
              <a:rPr lang="ru-RU" dirty="0"/>
              <a:t>Если кисть левой руки будет лежать сверху, то напишите «Л», если правой руки, то «П».</a:t>
            </a:r>
          </a:p>
          <a:p>
            <a:endParaRPr lang="ru-RU" dirty="0"/>
          </a:p>
          <a:p>
            <a:r>
              <a:rPr lang="ru-RU" u="sng" dirty="0"/>
              <a:t>Похлопайте в ладоши</a:t>
            </a:r>
          </a:p>
          <a:p>
            <a:pPr marL="0" indent="0">
              <a:buNone/>
            </a:pPr>
            <a:r>
              <a:rPr lang="ru-RU" dirty="0"/>
              <a:t>Если активнее при этом левая ладонь, то ставьте букву «Л», если правая, то «П</a:t>
            </a:r>
            <a:r>
              <a:rPr lang="ru-RU" dirty="0" smtClean="0"/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336271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Результаты </a:t>
            </a:r>
            <a:r>
              <a:rPr lang="ru-RU" dirty="0" smtClean="0"/>
              <a:t>теста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00201"/>
            <a:ext cx="5412828" cy="4525963"/>
          </a:xfrm>
        </p:spPr>
        <p:txBody>
          <a:bodyPr/>
          <a:lstStyle/>
          <a:p>
            <a:r>
              <a:rPr lang="ru-RU" dirty="0" smtClean="0"/>
              <a:t>Если </a:t>
            </a:r>
            <a:r>
              <a:rPr lang="ru-RU" dirty="0"/>
              <a:t>у вас получилось больше букв «П», то доминирует левое полушарие (так как левая сторона отвечает на правое полушарие, а правая — на левое). </a:t>
            </a:r>
            <a:endParaRPr lang="ru-RU" dirty="0" smtClean="0"/>
          </a:p>
          <a:p>
            <a:r>
              <a:rPr lang="ru-RU" dirty="0" smtClean="0"/>
              <a:t>Если </a:t>
            </a:r>
            <a:r>
              <a:rPr lang="ru-RU" dirty="0"/>
              <a:t>у вас больше «Л</a:t>
            </a:r>
            <a:r>
              <a:rPr lang="ru-RU" dirty="0" smtClean="0"/>
              <a:t>», то </a:t>
            </a:r>
            <a:r>
              <a:rPr lang="ru-RU" dirty="0"/>
              <a:t>у вас лучше работает правое полушарие.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1785" y="2002221"/>
            <a:ext cx="5140615" cy="3721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71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506865"/>
          </a:xfrm>
        </p:spPr>
        <p:txBody>
          <a:bodyPr>
            <a:normAutofit fontScale="90000"/>
          </a:bodyPr>
          <a:lstStyle/>
          <a:p>
            <a:r>
              <a:rPr lang="ru-RU" dirty="0"/>
              <a:t>Это еще не все. Для точного анализа личности можно еще расшифровать свои записи из букв.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248" y="1371601"/>
            <a:ext cx="11698014" cy="536027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ПППП </a:t>
            </a:r>
            <a:r>
              <a:rPr lang="ru-RU" dirty="0"/>
              <a:t>— вы 100% правша. В жизни ориентируетесь на стереотипы. Консервативны , неконфликтны.</a:t>
            </a:r>
          </a:p>
          <a:p>
            <a:r>
              <a:rPr lang="ru-RU" dirty="0"/>
              <a:t>ПППЛ — ваша яркая черта — нерешительность.</a:t>
            </a:r>
          </a:p>
          <a:p>
            <a:r>
              <a:rPr lang="ru-RU" dirty="0"/>
              <a:t>ППЛП — вас отличает артистизм, вы умеете кокетничать, шутить. Решительный человек.</a:t>
            </a:r>
          </a:p>
          <a:p>
            <a:r>
              <a:rPr lang="ru-RU" dirty="0"/>
              <a:t>ППЛЛ — мягкий характер, отличное чувство юмора, стремление к развитию.</a:t>
            </a:r>
          </a:p>
          <a:p>
            <a:r>
              <a:rPr lang="ru-RU" dirty="0"/>
              <a:t>ПЛПП — аналитический склад ума. Свойственна мягкость в общении, осторожность, холодность, неторопливость.</a:t>
            </a:r>
          </a:p>
          <a:p>
            <a:r>
              <a:rPr lang="ru-RU" dirty="0"/>
              <a:t>ПЛПЛ — редкое сочетание. Подверженность влиянию людей, беззащитность.</a:t>
            </a:r>
          </a:p>
          <a:p>
            <a:r>
              <a:rPr lang="ru-RU" dirty="0"/>
              <a:t>ЛППП — общительность, дружелюбие, коммуникабельность, эмоциональность, подверженность влиянию окружающих людей. Не достает настойчивости и упорства.</a:t>
            </a:r>
          </a:p>
          <a:p>
            <a:r>
              <a:rPr lang="ru-RU" dirty="0"/>
              <a:t>ЛППЛ — наивность, доверчивость, отзывчивость, мягкость и умение идти на компромисс.</a:t>
            </a:r>
          </a:p>
          <a:p>
            <a:r>
              <a:rPr lang="ru-RU" dirty="0"/>
              <a:t>ЛЛПП — проста, дружелюбие, склонность к самоанализу, разбросанность в интересах.</a:t>
            </a:r>
          </a:p>
          <a:p>
            <a:r>
              <a:rPr lang="ru-RU" dirty="0"/>
              <a:t>ЛЛПЛ — простодушие, щедрость, склонность к самопожертвованию.</a:t>
            </a:r>
          </a:p>
          <a:p>
            <a:r>
              <a:rPr lang="ru-RU" dirty="0"/>
              <a:t>ЛЛЛП — активность, энергичность, уверенность, решительность.</a:t>
            </a:r>
          </a:p>
          <a:p>
            <a:r>
              <a:rPr lang="ru-RU" dirty="0"/>
              <a:t>ЛЛЛЛ — 100% левша. Нестандартное мышление, креативность, ярко выраженные творческие способности, выраженный индивидуализм, эгоизм.</a:t>
            </a:r>
          </a:p>
          <a:p>
            <a:r>
              <a:rPr lang="ru-RU" dirty="0"/>
              <a:t>ЛПЛП — сильный тип характера. Упорство, настойчивость, решительность. Человеку сложно уступать и он почти никогда не меняет своего решения и точки зрения.</a:t>
            </a:r>
          </a:p>
          <a:p>
            <a:r>
              <a:rPr lang="ru-RU" dirty="0"/>
              <a:t>ЛПЛЛ — сложно заводить друзей, любовь к одиночеству, склонность к самоанализу, решительность, сила духа.</a:t>
            </a:r>
          </a:p>
          <a:p>
            <a:r>
              <a:rPr lang="ru-RU" dirty="0"/>
              <a:t>ПЛЛП — легкий характер, умение все решить мирными путем, бесконфликтность, общительность и большой разброс в интересах.</a:t>
            </a:r>
          </a:p>
          <a:p>
            <a:r>
              <a:rPr lang="ru-RU" dirty="0"/>
              <a:t>ПЛЛЛ — стремление к независимости, непостоянство, самостоятельность.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45386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24248" y="274638"/>
            <a:ext cx="6758152" cy="1143000"/>
          </a:xfrm>
        </p:spPr>
        <p:txBody>
          <a:bodyPr>
            <a:normAutofit/>
          </a:bodyPr>
          <a:lstStyle/>
          <a:p>
            <a:r>
              <a:rPr lang="ru-RU" dirty="0"/>
              <a:t>Кулак – ребро – </a:t>
            </a:r>
            <a:r>
              <a:rPr lang="ru-RU" dirty="0" smtClean="0"/>
              <a:t>ладонь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63599" y="187010"/>
            <a:ext cx="2672360" cy="646603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824248" y="2396359"/>
            <a:ext cx="6758152" cy="372980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Выполнить </a:t>
            </a:r>
            <a:r>
              <a:rPr lang="ru-RU" dirty="0"/>
              <a:t>поочередно 3 движения: сжать ладонь в кулак, поставить ребром на стол, положить ладонью вниз. Сначала одной рукой, потом другой, затем двумя руками одновременно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marL="0" indent="0" algn="ctr">
              <a:buNone/>
            </a:pPr>
            <a:r>
              <a:rPr lang="ru-RU" i="1" dirty="0" smtClean="0"/>
              <a:t>Активизирует </a:t>
            </a:r>
            <a:r>
              <a:rPr lang="ru-RU" i="1" dirty="0"/>
              <a:t>процессы чтения и письма, повышает концентрацию, улучшает мыслительные процессы.</a:t>
            </a:r>
          </a:p>
        </p:txBody>
      </p:sp>
    </p:spTree>
    <p:extLst>
      <p:ext uri="{BB962C8B-B14F-4D97-AF65-F5344CB8AC3E}">
        <p14:creationId xmlns:p14="http://schemas.microsoft.com/office/powerpoint/2010/main" val="217110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Восьмерки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8951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Рисовать в воздухе перед собой восьмерки – от центра по часовой стрелке, а потом против. Следить за движениями только глазами, не поворачивая голову.</a:t>
            </a:r>
          </a:p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i="1" dirty="0"/>
              <a:t>Активизирует мыслительные процессы, снимает лишнее напряжение, подготавливает к восприятию визуальной информации.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42075" y="1600200"/>
            <a:ext cx="4895850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61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61</TotalTime>
  <Words>647</Words>
  <Application>Microsoft Office PowerPoint</Application>
  <PresentationFormat>Широкоэкранный</PresentationFormat>
  <Paragraphs>63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La mente</vt:lpstr>
      <vt:lpstr>ЛЕВОЕ И ПРАВОЕ ПОЛУШАРИЯ МОЗГА:</vt:lpstr>
      <vt:lpstr>Левое полушарие vs. Правое полушарие</vt:lpstr>
      <vt:lpstr>Существует несколько простых способов развития полушарий: </vt:lpstr>
      <vt:lpstr>Игры, направленные на развитие полушарий </vt:lpstr>
      <vt:lpstr>Тест</vt:lpstr>
      <vt:lpstr>Результаты теста</vt:lpstr>
      <vt:lpstr>Это еще не все. Для точного анализа личности можно еще расшифровать свои записи из букв. </vt:lpstr>
      <vt:lpstr>Кулак – ребро – ладонь</vt:lpstr>
      <vt:lpstr>Восьмерки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Левое и правое полушарие</dc:title>
  <dc:creator>Ирина Гурьева</dc:creator>
  <cp:lastModifiedBy>ПК4</cp:lastModifiedBy>
  <cp:revision>8</cp:revision>
  <dcterms:created xsi:type="dcterms:W3CDTF">2023-01-22T12:57:02Z</dcterms:created>
  <dcterms:modified xsi:type="dcterms:W3CDTF">2024-04-08T06:11:49Z</dcterms:modified>
</cp:coreProperties>
</file>