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2" r:id="rId7"/>
    <p:sldId id="271" r:id="rId8"/>
    <p:sldId id="270" r:id="rId9"/>
    <p:sldId id="261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4CC8D-EB0D-416A-B276-1E5688B5FAC5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E2121-8BCF-401B-A670-73CBABAD38E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71F872-D529-4C94-B315-67F0EB2C7D4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cs typeface="Arial" charset="0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13" Type="http://schemas.openxmlformats.org/officeDocument/2006/relationships/image" Target="../media/image23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7.gif"/><Relationship Id="rId12" Type="http://schemas.openxmlformats.org/officeDocument/2006/relationships/image" Target="../media/image22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6.gif"/><Relationship Id="rId11" Type="http://schemas.openxmlformats.org/officeDocument/2006/relationships/image" Target="../media/image21.gif"/><Relationship Id="rId5" Type="http://schemas.openxmlformats.org/officeDocument/2006/relationships/image" Target="../media/image15.jpeg"/><Relationship Id="rId10" Type="http://schemas.openxmlformats.org/officeDocument/2006/relationships/image" Target="../media/image20.gif"/><Relationship Id="rId4" Type="http://schemas.openxmlformats.org/officeDocument/2006/relationships/image" Target="../media/image14.gif"/><Relationship Id="rId9" Type="http://schemas.openxmlformats.org/officeDocument/2006/relationships/image" Target="../media/image19.gif"/><Relationship Id="rId1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Kqg30sjVJL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9400" y="457200"/>
            <a:ext cx="3623046" cy="58014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Пользователь\Desktop\гагари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381000"/>
            <a:ext cx="4338637" cy="6057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Пользователь\Desktop\img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6096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Пользователь\Desktop\fbf8081d2fb9d64978e8fcf525589e8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066800"/>
            <a:ext cx="7010400" cy="467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Пользователь\Desktop\Эбру-терапия\IMG_20210316_1446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485269"/>
            <a:ext cx="5791200" cy="4063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219200" y="1143000"/>
            <a:ext cx="2286000" cy="1752600"/>
          </a:xfrm>
          <a:prstGeom prst="star5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1295400" y="3581400"/>
            <a:ext cx="2286000" cy="1676400"/>
          </a:xfrm>
          <a:prstGeom prst="star5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62400" y="1981200"/>
            <a:ext cx="1143000" cy="2286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62400" y="4267200"/>
            <a:ext cx="1143000" cy="228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5867400" y="1219200"/>
            <a:ext cx="1752600" cy="1828800"/>
          </a:xfrm>
          <a:prstGeom prst="smileyFace">
            <a:avLst>
              <a:gd name="adj" fmla="val -4653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5943600" y="3581400"/>
            <a:ext cx="1828800" cy="1752600"/>
          </a:xfrm>
          <a:prstGeom prst="smileyFace">
            <a:avLst/>
          </a:prstGeom>
          <a:solidFill>
            <a:srgbClr val="00B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00200" y="1371600"/>
            <a:ext cx="66053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61555" y="2362200"/>
            <a:ext cx="48774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Космос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Солнце</a:t>
            </a:r>
            <a:endParaRPr lang="ru-RU" dirty="0"/>
          </a:p>
        </p:txBody>
      </p:sp>
      <p:pic>
        <p:nvPicPr>
          <p:cNvPr id="1026" name="Picture 2" descr="C:\Users\Пользователь\Desktop\solnce_zvezdy_kosmos_svet_58237_1280x7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828800"/>
            <a:ext cx="6781800" cy="3814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Солнечная система</a:t>
            </a:r>
            <a:endParaRPr lang="ru-RU" dirty="0"/>
          </a:p>
        </p:txBody>
      </p:sp>
      <p:pic>
        <p:nvPicPr>
          <p:cNvPr id="2050" name="Picture 2" descr="C:\Users\Пользователь\Desktop\bf295cf6d619d3526ecdf7151288f364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752600"/>
            <a:ext cx="8001000" cy="4500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Пользователь\Desktop\меркур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1" y="1976436"/>
            <a:ext cx="5867400" cy="3300413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венер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2600" y="1524000"/>
            <a:ext cx="5689600" cy="4267200"/>
          </a:xfrm>
          <a:prstGeom prst="rect">
            <a:avLst/>
          </a:prstGeom>
          <a:noFill/>
        </p:spPr>
      </p:pic>
      <p:pic>
        <p:nvPicPr>
          <p:cNvPr id="3076" name="Picture 4" descr="C:\Users\Пользователь\Desktop\земл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5000" y="1600200"/>
            <a:ext cx="5051501" cy="3995738"/>
          </a:xfrm>
          <a:prstGeom prst="rect">
            <a:avLst/>
          </a:prstGeom>
          <a:noFill/>
        </p:spPr>
      </p:pic>
      <p:pic>
        <p:nvPicPr>
          <p:cNvPr id="3077" name="Picture 5" descr="C:\Users\Пользователь\Desktop\марс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4600" y="1295400"/>
            <a:ext cx="4419600" cy="4419600"/>
          </a:xfrm>
          <a:prstGeom prst="rect">
            <a:avLst/>
          </a:prstGeom>
          <a:noFill/>
        </p:spPr>
      </p:pic>
      <p:pic>
        <p:nvPicPr>
          <p:cNvPr id="3078" name="Picture 6" descr="C:\Users\Пользователь\Desktop\юпитер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9200" y="1524000"/>
            <a:ext cx="7179733" cy="4038600"/>
          </a:xfrm>
          <a:prstGeom prst="rect">
            <a:avLst/>
          </a:prstGeom>
          <a:noFill/>
        </p:spPr>
      </p:pic>
      <p:pic>
        <p:nvPicPr>
          <p:cNvPr id="3079" name="Picture 7" descr="C:\Users\Пользователь\Desktop\сатурн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76400" y="1219200"/>
            <a:ext cx="6596289" cy="4395788"/>
          </a:xfrm>
          <a:prstGeom prst="rect">
            <a:avLst/>
          </a:prstGeom>
          <a:noFill/>
        </p:spPr>
      </p:pic>
      <p:pic>
        <p:nvPicPr>
          <p:cNvPr id="3080" name="Picture 8" descr="C:\Users\Пользователь\Desktop\уран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43000" y="1447800"/>
            <a:ext cx="7315200" cy="4114800"/>
          </a:xfrm>
          <a:prstGeom prst="rect">
            <a:avLst/>
          </a:prstGeom>
          <a:noFill/>
        </p:spPr>
      </p:pic>
      <p:pic>
        <p:nvPicPr>
          <p:cNvPr id="3081" name="Picture 9" descr="C:\Users\Пользователь\Desktop\нептун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66800" y="762000"/>
            <a:ext cx="7391400" cy="5429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Пользователь\Desktop\вокруг солнц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524000"/>
            <a:ext cx="8001000" cy="4505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Пользователь\Desktop\земл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295400"/>
            <a:ext cx="5822171" cy="4605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black4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3" descr="black4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black4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black4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AutoShape 6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pic>
        <p:nvPicPr>
          <p:cNvPr id="25609" name="Picture 9" descr="05_moon_meteorit_alh-8100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0" descr="05_moon_meteorit_alh-8100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AutoShape 11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5614" name="AutoShape 14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5615" name="AutoShape 15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+mn-cs"/>
            </a:endParaRPr>
          </a:p>
        </p:txBody>
      </p:sp>
      <p:pic>
        <p:nvPicPr>
          <p:cNvPr id="25616" name="Picture 16" descr="earth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Picture 17" descr="42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8" name="Picture 18" descr="mars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9" name="Picture 19" descr="112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0" name="Picture 20" descr="upiter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1" name="Picture 21" descr="r4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5400000">
            <a:off x="-33337" y="5857875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2" name="Picture 22" descr="r4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3" name="Picture 23" descr="r4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4" name="Picture 24" descr="r7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-2096382">
            <a:off x="4211638" y="1700213"/>
            <a:ext cx="16573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5" name="Picture 25" descr="56r2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6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6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2562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256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26"/>
                </p:tgtEl>
              </p:cMediaNode>
            </p:audio>
          </p:childTnLst>
        </p:cTn>
      </p:par>
    </p:tnLst>
    <p:bldLst>
      <p:bldP spid="25606" grpId="0" animBg="1"/>
      <p:bldP spid="25606" grpId="1" animBg="1"/>
      <p:bldP spid="25606" grpId="2" animBg="1"/>
      <p:bldP spid="25607" grpId="0" animBg="1"/>
      <p:bldP spid="25607" grpId="1" animBg="1"/>
      <p:bldP spid="25607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60231302_30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38099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6294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Бродит одиноко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Огненное око,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Всюду, где бывает,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Взглядом согревает.</a:t>
            </a:r>
          </a:p>
          <a:p>
            <a:pPr algn="l"/>
            <a:endParaRPr lang="ru-RU" sz="2000" dirty="0" smtClean="0">
              <a:solidFill>
                <a:schemeClr val="bg1"/>
              </a:solidFill>
            </a:endParaRP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            Чудо-птица, алый хвост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    Прилетела в стаю звёзд.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            Планета </a:t>
            </a:r>
            <a:r>
              <a:rPr lang="ru-RU" sz="2000" dirty="0" err="1" smtClean="0">
                <a:solidFill>
                  <a:schemeClr val="bg1"/>
                </a:solidFill>
              </a:rPr>
              <a:t>голубая</a:t>
            </a:r>
            <a:r>
              <a:rPr lang="ru-RU" sz="2000" dirty="0" smtClean="0">
                <a:solidFill>
                  <a:schemeClr val="bg1"/>
                </a:solidFill>
              </a:rPr>
              <a:t>,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            Любимая родная,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            Она твоя, она моя,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            А называется …</a:t>
            </a:r>
          </a:p>
          <a:p>
            <a:pPr algn="l"/>
            <a:endParaRPr lang="ru-RU" sz="2000" dirty="0" smtClean="0">
              <a:solidFill>
                <a:schemeClr val="bg1"/>
              </a:solidFill>
            </a:endParaRP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                               У ракеты есть водитель,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                      Невесомости любитель.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                      По-английски – «астронавт».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                      А по-русски – «…»                    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Пользователь\Desktop\solnce_zvezdy_kosmos_svet_58237_1280x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28600"/>
            <a:ext cx="1998133" cy="1123950"/>
          </a:xfrm>
          <a:prstGeom prst="rect">
            <a:avLst/>
          </a:prstGeom>
          <a:noFill/>
        </p:spPr>
      </p:pic>
      <p:pic>
        <p:nvPicPr>
          <p:cNvPr id="4100" name="Picture 4" descr="C:\Users\Пользователь\Desktop\раке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1524000"/>
            <a:ext cx="1856330" cy="1219200"/>
          </a:xfrm>
          <a:prstGeom prst="rect">
            <a:avLst/>
          </a:prstGeom>
          <a:noFill/>
        </p:spPr>
      </p:pic>
      <p:pic>
        <p:nvPicPr>
          <p:cNvPr id="4101" name="Picture 5" descr="C:\Users\Пользователь\Desktop\земл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2971800"/>
            <a:ext cx="1740221" cy="1376515"/>
          </a:xfrm>
          <a:prstGeom prst="rect">
            <a:avLst/>
          </a:prstGeom>
          <a:noFill/>
        </p:spPr>
      </p:pic>
      <p:pic>
        <p:nvPicPr>
          <p:cNvPr id="4102" name="Picture 6" descr="C:\Users\Пользователь\Desktop\космонав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4724400"/>
            <a:ext cx="1555508" cy="1516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73</Words>
  <PresentationFormat>Экран (4:3)</PresentationFormat>
  <Paragraphs>22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Слайд 1</vt:lpstr>
      <vt:lpstr>Слайд 2</vt:lpstr>
      <vt:lpstr>Солнце</vt:lpstr>
      <vt:lpstr>Солнечная система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Пользователь</cp:lastModifiedBy>
  <cp:revision>12</cp:revision>
  <dcterms:created xsi:type="dcterms:W3CDTF">2021-04-06T08:20:12Z</dcterms:created>
  <dcterms:modified xsi:type="dcterms:W3CDTF">2021-04-06T11:28:34Z</dcterms:modified>
</cp:coreProperties>
</file>