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Downloads\detsad_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700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8413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670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70249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21400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918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7422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398671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93003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9948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19259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99516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89730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44871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31177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69472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27085151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</TotalTime>
  <Words>0</Words>
  <Application>Microsoft Office PowerPoint</Application>
  <PresentationFormat>Экран (4:3)</PresentationFormat>
  <Paragraphs>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7</cp:revision>
  <dcterms:modified xsi:type="dcterms:W3CDTF">2020-03-24T06:32:06Z</dcterms:modified>
</cp:coreProperties>
</file>