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19"/>
  </p:notesMasterIdLst>
  <p:sldIdLst>
    <p:sldId id="256" r:id="rId2"/>
    <p:sldId id="280" r:id="rId3"/>
    <p:sldId id="284" r:id="rId4"/>
    <p:sldId id="282" r:id="rId5"/>
    <p:sldId id="281" r:id="rId6"/>
    <p:sldId id="258" r:id="rId7"/>
    <p:sldId id="259" r:id="rId8"/>
    <p:sldId id="260" r:id="rId9"/>
    <p:sldId id="276" r:id="rId10"/>
    <p:sldId id="275" r:id="rId11"/>
    <p:sldId id="274" r:id="rId12"/>
    <p:sldId id="283" r:id="rId13"/>
    <p:sldId id="269" r:id="rId14"/>
    <p:sldId id="264" r:id="rId15"/>
    <p:sldId id="277" r:id="rId16"/>
    <p:sldId id="272" r:id="rId17"/>
    <p:sldId id="28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6C87D5-048C-4404-8493-6D1B44AAA32D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A0BCBF-70DC-49FE-88F6-25B2C303154B}">
      <dgm:prSet phldrT="[Текст]" custT="1"/>
      <dgm:spPr/>
      <dgm:t>
        <a:bodyPr/>
        <a:lstStyle/>
        <a:p>
          <a:r>
            <a:rPr lang="ru-RU" sz="4400" dirty="0" smtClean="0"/>
            <a:t>техническая</a:t>
          </a:r>
          <a:endParaRPr lang="ru-RU" sz="4400" dirty="0"/>
        </a:p>
      </dgm:t>
    </dgm:pt>
    <dgm:pt modelId="{BD770619-293D-4217-9531-80DF9DBA7C95}" type="parTrans" cxnId="{2114EB5F-4772-4442-9189-3D0F96908868}">
      <dgm:prSet/>
      <dgm:spPr/>
      <dgm:t>
        <a:bodyPr/>
        <a:lstStyle/>
        <a:p>
          <a:endParaRPr lang="ru-RU"/>
        </a:p>
      </dgm:t>
    </dgm:pt>
    <dgm:pt modelId="{F68C75EF-9C09-4F35-A85B-769673869CBC}" type="sibTrans" cxnId="{2114EB5F-4772-4442-9189-3D0F96908868}">
      <dgm:prSet/>
      <dgm:spPr/>
      <dgm:t>
        <a:bodyPr/>
        <a:lstStyle/>
        <a:p>
          <a:endParaRPr lang="ru-RU"/>
        </a:p>
      </dgm:t>
    </dgm:pt>
    <dgm:pt modelId="{ED2975E1-9326-4100-A2A1-A26CF2C68068}">
      <dgm:prSet phldrT="[Текст]"/>
      <dgm:spPr/>
      <dgm:t>
        <a:bodyPr/>
        <a:lstStyle/>
        <a:p>
          <a:r>
            <a:rPr lang="ru-RU" dirty="0" smtClean="0"/>
            <a:t>смысловая</a:t>
          </a:r>
          <a:endParaRPr lang="ru-RU" dirty="0"/>
        </a:p>
      </dgm:t>
    </dgm:pt>
    <dgm:pt modelId="{8BDCC827-EFF5-47CC-80C3-88EBFD7305E3}" type="parTrans" cxnId="{C5B0C3EF-3B79-4A36-A5CC-2418EB727067}">
      <dgm:prSet/>
      <dgm:spPr/>
      <dgm:t>
        <a:bodyPr/>
        <a:lstStyle/>
        <a:p>
          <a:endParaRPr lang="ru-RU"/>
        </a:p>
      </dgm:t>
    </dgm:pt>
    <dgm:pt modelId="{D013B69C-6535-4DD2-859E-13C9F95D6F36}" type="sibTrans" cxnId="{C5B0C3EF-3B79-4A36-A5CC-2418EB727067}">
      <dgm:prSet/>
      <dgm:spPr/>
      <dgm:t>
        <a:bodyPr/>
        <a:lstStyle/>
        <a:p>
          <a:endParaRPr lang="ru-RU"/>
        </a:p>
      </dgm:t>
    </dgm:pt>
    <dgm:pt modelId="{EBC92D0B-EF6F-4A77-BF45-D8AD124D4589}" type="pres">
      <dgm:prSet presAssocID="{646C87D5-048C-4404-8493-6D1B44AAA32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525D0C-6929-4A10-97CF-9180C63CFD1F}" type="pres">
      <dgm:prSet presAssocID="{646C87D5-048C-4404-8493-6D1B44AAA32D}" presName="ribbon" presStyleLbl="node1" presStyleIdx="0" presStyleCnt="1" custLinFactNeighborX="-356" custLinFactNeighborY="3339"/>
      <dgm:spPr/>
    </dgm:pt>
    <dgm:pt modelId="{E48228F1-FB9B-471E-ABB7-033E9F22EAC4}" type="pres">
      <dgm:prSet presAssocID="{646C87D5-048C-4404-8493-6D1B44AAA32D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6F6D11-FA7B-4329-8069-D988A2694FD4}" type="pres">
      <dgm:prSet presAssocID="{646C87D5-048C-4404-8493-6D1B44AAA32D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B0C3EF-3B79-4A36-A5CC-2418EB727067}" srcId="{646C87D5-048C-4404-8493-6D1B44AAA32D}" destId="{ED2975E1-9326-4100-A2A1-A26CF2C68068}" srcOrd="1" destOrd="0" parTransId="{8BDCC827-EFF5-47CC-80C3-88EBFD7305E3}" sibTransId="{D013B69C-6535-4DD2-859E-13C9F95D6F36}"/>
    <dgm:cxn modelId="{BFD17414-217D-4772-B90F-83C1F3705681}" type="presOf" srcId="{6CA0BCBF-70DC-49FE-88F6-25B2C303154B}" destId="{E48228F1-FB9B-471E-ABB7-033E9F22EAC4}" srcOrd="0" destOrd="0" presId="urn:microsoft.com/office/officeart/2005/8/layout/arrow6"/>
    <dgm:cxn modelId="{2114EB5F-4772-4442-9189-3D0F96908868}" srcId="{646C87D5-048C-4404-8493-6D1B44AAA32D}" destId="{6CA0BCBF-70DC-49FE-88F6-25B2C303154B}" srcOrd="0" destOrd="0" parTransId="{BD770619-293D-4217-9531-80DF9DBA7C95}" sibTransId="{F68C75EF-9C09-4F35-A85B-769673869CBC}"/>
    <dgm:cxn modelId="{F3D1A959-E6EE-401E-A50C-86A0EF6D7E25}" type="presOf" srcId="{646C87D5-048C-4404-8493-6D1B44AAA32D}" destId="{EBC92D0B-EF6F-4A77-BF45-D8AD124D4589}" srcOrd="0" destOrd="0" presId="urn:microsoft.com/office/officeart/2005/8/layout/arrow6"/>
    <dgm:cxn modelId="{0EDEE08F-E3AC-4F2C-87F3-CCC0D9FAA2C5}" type="presOf" srcId="{ED2975E1-9326-4100-A2A1-A26CF2C68068}" destId="{216F6D11-FA7B-4329-8069-D988A2694FD4}" srcOrd="0" destOrd="0" presId="urn:microsoft.com/office/officeart/2005/8/layout/arrow6"/>
    <dgm:cxn modelId="{184778C8-188D-4104-9426-2E8016DD798E}" type="presParOf" srcId="{EBC92D0B-EF6F-4A77-BF45-D8AD124D4589}" destId="{E3525D0C-6929-4A10-97CF-9180C63CFD1F}" srcOrd="0" destOrd="0" presId="urn:microsoft.com/office/officeart/2005/8/layout/arrow6"/>
    <dgm:cxn modelId="{A756D7B4-8D3C-4CA4-9B52-BA4A7820A1D5}" type="presParOf" srcId="{EBC92D0B-EF6F-4A77-BF45-D8AD124D4589}" destId="{E48228F1-FB9B-471E-ABB7-033E9F22EAC4}" srcOrd="1" destOrd="0" presId="urn:microsoft.com/office/officeart/2005/8/layout/arrow6"/>
    <dgm:cxn modelId="{91441873-03B0-4251-964E-414C9A8247DD}" type="presParOf" srcId="{EBC92D0B-EF6F-4A77-BF45-D8AD124D4589}" destId="{216F6D11-FA7B-4329-8069-D988A2694FD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DCD9D1-F3C1-410A-906D-1D89AFA5DDBB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CAD2BA-2E02-4B5F-A012-9A84FEFDC0B4}">
      <dgm:prSet phldrT="[Текст]"/>
      <dgm:spPr/>
      <dgm:t>
        <a:bodyPr/>
        <a:lstStyle/>
        <a:p>
          <a:r>
            <a:rPr lang="ru-RU" dirty="0" smtClean="0"/>
            <a:t>Личностные </a:t>
          </a:r>
        </a:p>
        <a:p>
          <a:r>
            <a:rPr lang="ru-RU" dirty="0" smtClean="0"/>
            <a:t>УУД</a:t>
          </a:r>
          <a:endParaRPr lang="ru-RU" dirty="0"/>
        </a:p>
      </dgm:t>
    </dgm:pt>
    <dgm:pt modelId="{9A38B6B1-9A63-44C0-8879-52E3DDAA70ED}" type="parTrans" cxnId="{7D982E05-D534-4D3F-BFCB-EB7827A3A57A}">
      <dgm:prSet/>
      <dgm:spPr/>
      <dgm:t>
        <a:bodyPr/>
        <a:lstStyle/>
        <a:p>
          <a:endParaRPr lang="ru-RU"/>
        </a:p>
      </dgm:t>
    </dgm:pt>
    <dgm:pt modelId="{AD6C03E2-F728-4204-B3F3-60F5BE9C9433}" type="sibTrans" cxnId="{7D982E05-D534-4D3F-BFCB-EB7827A3A57A}">
      <dgm:prSet/>
      <dgm:spPr/>
      <dgm:t>
        <a:bodyPr/>
        <a:lstStyle/>
        <a:p>
          <a:endParaRPr lang="ru-RU"/>
        </a:p>
      </dgm:t>
    </dgm:pt>
    <dgm:pt modelId="{4A9D116D-897B-46DD-BECC-8E8C92854050}">
      <dgm:prSet phldrT="[Текст]" custT="1"/>
      <dgm:spPr/>
      <dgm:t>
        <a:bodyPr/>
        <a:lstStyle/>
        <a:p>
          <a:r>
            <a:rPr lang="ru-RU" sz="1800" b="1" i="0" dirty="0" smtClean="0"/>
            <a:t>мотивация чтения, мотивы учения, отношение к себе и к школе</a:t>
          </a:r>
          <a:endParaRPr lang="ru-RU" sz="1800" b="1" dirty="0"/>
        </a:p>
      </dgm:t>
    </dgm:pt>
    <dgm:pt modelId="{FB81DFE3-2D97-496B-8FCA-8738CBC66BF9}" type="parTrans" cxnId="{D38E6715-54C6-4F10-846A-A9B1173835C3}">
      <dgm:prSet/>
      <dgm:spPr/>
      <dgm:t>
        <a:bodyPr/>
        <a:lstStyle/>
        <a:p>
          <a:endParaRPr lang="ru-RU"/>
        </a:p>
      </dgm:t>
    </dgm:pt>
    <dgm:pt modelId="{88A6D34C-9D8E-40BF-A809-7D26387C9E39}" type="sibTrans" cxnId="{D38E6715-54C6-4F10-846A-A9B1173835C3}">
      <dgm:prSet/>
      <dgm:spPr/>
      <dgm:t>
        <a:bodyPr/>
        <a:lstStyle/>
        <a:p>
          <a:endParaRPr lang="ru-RU"/>
        </a:p>
      </dgm:t>
    </dgm:pt>
    <dgm:pt modelId="{A702ED41-4191-43B3-8D0E-2F966A4E5C2D}">
      <dgm:prSet phldrT="[Текст]"/>
      <dgm:spPr/>
      <dgm:t>
        <a:bodyPr/>
        <a:lstStyle/>
        <a:p>
          <a:r>
            <a:rPr lang="ru-RU" b="1" i="0" dirty="0" smtClean="0"/>
            <a:t>Регулятивные УУД</a:t>
          </a:r>
          <a:endParaRPr lang="ru-RU" dirty="0"/>
        </a:p>
      </dgm:t>
    </dgm:pt>
    <dgm:pt modelId="{2874848B-8321-4CBB-88ED-6D79797260A5}" type="parTrans" cxnId="{AD4D4714-FC25-4E94-BB66-B1B3A92F3574}">
      <dgm:prSet/>
      <dgm:spPr/>
      <dgm:t>
        <a:bodyPr/>
        <a:lstStyle/>
        <a:p>
          <a:endParaRPr lang="ru-RU"/>
        </a:p>
      </dgm:t>
    </dgm:pt>
    <dgm:pt modelId="{7A5E360F-6F88-46B0-8BCF-16C0EA62FC7A}" type="sibTrans" cxnId="{AD4D4714-FC25-4E94-BB66-B1B3A92F3574}">
      <dgm:prSet/>
      <dgm:spPr/>
      <dgm:t>
        <a:bodyPr/>
        <a:lstStyle/>
        <a:p>
          <a:endParaRPr lang="ru-RU"/>
        </a:p>
      </dgm:t>
    </dgm:pt>
    <dgm:pt modelId="{F331564C-929C-4FF9-9923-B5EBE0A03428}">
      <dgm:prSet phldrT="[Текст]" custT="1"/>
      <dgm:spPr/>
      <dgm:t>
        <a:bodyPr/>
        <a:lstStyle/>
        <a:p>
          <a:r>
            <a:rPr lang="ru-RU" sz="1800" b="1" i="0" dirty="0" smtClean="0"/>
            <a:t>принятие учеником учебной задачи, произвольная регуляция деятельности</a:t>
          </a:r>
          <a:endParaRPr lang="ru-RU" sz="1800" dirty="0"/>
        </a:p>
      </dgm:t>
    </dgm:pt>
    <dgm:pt modelId="{ABA765A7-8169-4AC0-BBFE-3B1849BADC57}" type="parTrans" cxnId="{74D27E4E-EFF9-4B9F-AB0B-143C092DAE77}">
      <dgm:prSet/>
      <dgm:spPr/>
      <dgm:t>
        <a:bodyPr/>
        <a:lstStyle/>
        <a:p>
          <a:endParaRPr lang="ru-RU"/>
        </a:p>
      </dgm:t>
    </dgm:pt>
    <dgm:pt modelId="{B0408908-59B6-4283-A2A8-82BDDEB14979}" type="sibTrans" cxnId="{74D27E4E-EFF9-4B9F-AB0B-143C092DAE77}">
      <dgm:prSet/>
      <dgm:spPr/>
      <dgm:t>
        <a:bodyPr/>
        <a:lstStyle/>
        <a:p>
          <a:endParaRPr lang="ru-RU"/>
        </a:p>
      </dgm:t>
    </dgm:pt>
    <dgm:pt modelId="{8319B09C-4E9E-464E-92C6-E021A84E1CE7}">
      <dgm:prSet/>
      <dgm:spPr/>
      <dgm:t>
        <a:bodyPr/>
        <a:lstStyle/>
        <a:p>
          <a:r>
            <a:rPr lang="ru-RU" b="1" i="0" dirty="0" smtClean="0"/>
            <a:t>Познавательные УУД</a:t>
          </a:r>
          <a:endParaRPr lang="ru-RU" dirty="0"/>
        </a:p>
      </dgm:t>
    </dgm:pt>
    <dgm:pt modelId="{71926B63-F1BD-4376-94F2-AB7C0416066F}" type="parTrans" cxnId="{B8D3BB44-DF40-465A-A509-B1DFEDC6CEAE}">
      <dgm:prSet/>
      <dgm:spPr/>
      <dgm:t>
        <a:bodyPr/>
        <a:lstStyle/>
        <a:p>
          <a:endParaRPr lang="ru-RU"/>
        </a:p>
      </dgm:t>
    </dgm:pt>
    <dgm:pt modelId="{FFC577C4-5000-4B33-85D3-5B6E78BBFFF3}" type="sibTrans" cxnId="{B8D3BB44-DF40-465A-A509-B1DFEDC6CEAE}">
      <dgm:prSet/>
      <dgm:spPr/>
      <dgm:t>
        <a:bodyPr/>
        <a:lstStyle/>
        <a:p>
          <a:endParaRPr lang="ru-RU"/>
        </a:p>
      </dgm:t>
    </dgm:pt>
    <dgm:pt modelId="{7F436FCC-487A-4BC4-BC1E-2EB5A85E186D}">
      <dgm:prSet/>
      <dgm:spPr/>
      <dgm:t>
        <a:bodyPr/>
        <a:lstStyle/>
        <a:p>
          <a:endParaRPr lang="ru-RU" dirty="0"/>
        </a:p>
      </dgm:t>
    </dgm:pt>
    <dgm:pt modelId="{9B2B32EB-A048-4A30-9394-1B8411EA53C6}" type="parTrans" cxnId="{3FE66B5A-AF68-4546-A17B-1EE7004FA895}">
      <dgm:prSet/>
      <dgm:spPr/>
      <dgm:t>
        <a:bodyPr/>
        <a:lstStyle/>
        <a:p>
          <a:endParaRPr lang="ru-RU"/>
        </a:p>
      </dgm:t>
    </dgm:pt>
    <dgm:pt modelId="{C5B73063-D1BD-4610-85A5-8CFE3F5FE296}" type="sibTrans" cxnId="{3FE66B5A-AF68-4546-A17B-1EE7004FA895}">
      <dgm:prSet/>
      <dgm:spPr/>
      <dgm:t>
        <a:bodyPr/>
        <a:lstStyle/>
        <a:p>
          <a:endParaRPr lang="ru-RU"/>
        </a:p>
      </dgm:t>
    </dgm:pt>
    <dgm:pt modelId="{FE0515E5-0A10-4F10-ADAF-998E0F5C14A1}">
      <dgm:prSet/>
      <dgm:spPr/>
      <dgm:t>
        <a:bodyPr/>
        <a:lstStyle/>
        <a:p>
          <a:r>
            <a:rPr lang="ru-RU" dirty="0" smtClean="0"/>
            <a:t>логическое и абстрактное мышление, оперативная память, творческое воображение, концентрация внимания, объем словаря</a:t>
          </a:r>
          <a:endParaRPr lang="ru-RU" dirty="0"/>
        </a:p>
      </dgm:t>
    </dgm:pt>
    <dgm:pt modelId="{D8956D7E-09AD-48F4-9FD4-1EBA38ACD836}" type="parTrans" cxnId="{116AE67B-98B2-42B9-A2E0-4ADE9B17FBE0}">
      <dgm:prSet/>
      <dgm:spPr/>
      <dgm:t>
        <a:bodyPr/>
        <a:lstStyle/>
        <a:p>
          <a:endParaRPr lang="ru-RU"/>
        </a:p>
      </dgm:t>
    </dgm:pt>
    <dgm:pt modelId="{4C2D7A47-7FF6-4A94-B39C-8420251EA1CF}" type="sibTrans" cxnId="{116AE67B-98B2-42B9-A2E0-4ADE9B17FBE0}">
      <dgm:prSet/>
      <dgm:spPr/>
      <dgm:t>
        <a:bodyPr/>
        <a:lstStyle/>
        <a:p>
          <a:endParaRPr lang="ru-RU"/>
        </a:p>
      </dgm:t>
    </dgm:pt>
    <dgm:pt modelId="{9782E6FC-1947-4B1C-AB02-03115123CFF0}">
      <dgm:prSet/>
      <dgm:spPr/>
      <dgm:t>
        <a:bodyPr/>
        <a:lstStyle/>
        <a:p>
          <a:endParaRPr lang="ru-RU"/>
        </a:p>
      </dgm:t>
    </dgm:pt>
    <dgm:pt modelId="{F3C26446-486C-4A20-971D-126E92617A2A}" type="parTrans" cxnId="{86C91A2B-C8A0-4BF1-B0D7-8469968031C0}">
      <dgm:prSet/>
      <dgm:spPr/>
      <dgm:t>
        <a:bodyPr/>
        <a:lstStyle/>
        <a:p>
          <a:endParaRPr lang="ru-RU"/>
        </a:p>
      </dgm:t>
    </dgm:pt>
    <dgm:pt modelId="{BDD0F84F-A6CB-4D9D-9AAE-6420557CDAE0}" type="sibTrans" cxnId="{86C91A2B-C8A0-4BF1-B0D7-8469968031C0}">
      <dgm:prSet/>
      <dgm:spPr/>
      <dgm:t>
        <a:bodyPr/>
        <a:lstStyle/>
        <a:p>
          <a:endParaRPr lang="ru-RU"/>
        </a:p>
      </dgm:t>
    </dgm:pt>
    <dgm:pt modelId="{F1D2E807-47AA-445B-9AE7-957B417F1942}" type="pres">
      <dgm:prSet presAssocID="{FBDCD9D1-F3C1-410A-906D-1D89AFA5DD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2510BC-630D-44DE-B7B3-93684EAE162A}" type="pres">
      <dgm:prSet presAssocID="{FBDCD9D1-F3C1-410A-906D-1D89AFA5DDBB}" presName="tSp" presStyleCnt="0"/>
      <dgm:spPr/>
    </dgm:pt>
    <dgm:pt modelId="{394B32B0-1430-4204-9EAF-926ACE14725D}" type="pres">
      <dgm:prSet presAssocID="{FBDCD9D1-F3C1-410A-906D-1D89AFA5DDBB}" presName="bSp" presStyleCnt="0"/>
      <dgm:spPr/>
    </dgm:pt>
    <dgm:pt modelId="{69F1FEF5-2F40-4C9D-A476-ABF370CA7C63}" type="pres">
      <dgm:prSet presAssocID="{FBDCD9D1-F3C1-410A-906D-1D89AFA5DDBB}" presName="process" presStyleCnt="0"/>
      <dgm:spPr/>
    </dgm:pt>
    <dgm:pt modelId="{D1BA76D9-A491-4E55-B959-92020BD351CC}" type="pres">
      <dgm:prSet presAssocID="{5FCAD2BA-2E02-4B5F-A012-9A84FEFDC0B4}" presName="composite1" presStyleCnt="0"/>
      <dgm:spPr/>
    </dgm:pt>
    <dgm:pt modelId="{ADC53151-75A0-42EF-BCBD-CEBDA09AD706}" type="pres">
      <dgm:prSet presAssocID="{5FCAD2BA-2E02-4B5F-A012-9A84FEFDC0B4}" presName="dummyNode1" presStyleLbl="node1" presStyleIdx="0" presStyleCnt="3"/>
      <dgm:spPr/>
    </dgm:pt>
    <dgm:pt modelId="{B407E26A-4B9A-453E-AE01-C8C2D6F1B3BE}" type="pres">
      <dgm:prSet presAssocID="{5FCAD2BA-2E02-4B5F-A012-9A84FEFDC0B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83167-3B8F-4F11-B171-6405A6041330}" type="pres">
      <dgm:prSet presAssocID="{5FCAD2BA-2E02-4B5F-A012-9A84FEFDC0B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3A74E-DD9A-4580-A39E-83EB36B0A765}" type="pres">
      <dgm:prSet presAssocID="{5FCAD2BA-2E02-4B5F-A012-9A84FEFDC0B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95D0D4-A9B7-4977-B2B1-7BC3EE59E439}" type="pres">
      <dgm:prSet presAssocID="{5FCAD2BA-2E02-4B5F-A012-9A84FEFDC0B4}" presName="connSite1" presStyleCnt="0"/>
      <dgm:spPr/>
    </dgm:pt>
    <dgm:pt modelId="{CB022C58-3D36-47AD-851F-FDF21379780A}" type="pres">
      <dgm:prSet presAssocID="{AD6C03E2-F728-4204-B3F3-60F5BE9C9433}" presName="Name9" presStyleLbl="sibTrans2D1" presStyleIdx="0" presStyleCnt="2"/>
      <dgm:spPr/>
      <dgm:t>
        <a:bodyPr/>
        <a:lstStyle/>
        <a:p>
          <a:endParaRPr lang="ru-RU"/>
        </a:p>
      </dgm:t>
    </dgm:pt>
    <dgm:pt modelId="{6AC72620-FDF5-4664-936E-465C0398CA87}" type="pres">
      <dgm:prSet presAssocID="{A702ED41-4191-43B3-8D0E-2F966A4E5C2D}" presName="composite2" presStyleCnt="0"/>
      <dgm:spPr/>
    </dgm:pt>
    <dgm:pt modelId="{D8439F11-C426-436B-9F88-D01A6AC4002B}" type="pres">
      <dgm:prSet presAssocID="{A702ED41-4191-43B3-8D0E-2F966A4E5C2D}" presName="dummyNode2" presStyleLbl="node1" presStyleIdx="0" presStyleCnt="3"/>
      <dgm:spPr/>
    </dgm:pt>
    <dgm:pt modelId="{4DBA3D08-BE75-487A-AE60-4F511B4731C6}" type="pres">
      <dgm:prSet presAssocID="{A702ED41-4191-43B3-8D0E-2F966A4E5C2D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19D70-B50D-4146-BB80-B2B40D469396}" type="pres">
      <dgm:prSet presAssocID="{A702ED41-4191-43B3-8D0E-2F966A4E5C2D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A3A4A-CA1C-49C4-A472-95D97EEC8E2F}" type="pres">
      <dgm:prSet presAssocID="{A702ED41-4191-43B3-8D0E-2F966A4E5C2D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379AD1-9DD5-4474-9A8B-2267CFB62A60}" type="pres">
      <dgm:prSet presAssocID="{A702ED41-4191-43B3-8D0E-2F966A4E5C2D}" presName="connSite2" presStyleCnt="0"/>
      <dgm:spPr/>
    </dgm:pt>
    <dgm:pt modelId="{ECC4C66A-802C-405A-9A72-1B79BCD3AFB2}" type="pres">
      <dgm:prSet presAssocID="{7A5E360F-6F88-46B0-8BCF-16C0EA62FC7A}" presName="Name18" presStyleLbl="sibTrans2D1" presStyleIdx="1" presStyleCnt="2"/>
      <dgm:spPr/>
      <dgm:t>
        <a:bodyPr/>
        <a:lstStyle/>
        <a:p>
          <a:endParaRPr lang="ru-RU"/>
        </a:p>
      </dgm:t>
    </dgm:pt>
    <dgm:pt modelId="{7AE3DCC4-EAD6-49DE-8FC5-C73C3A3E0A75}" type="pres">
      <dgm:prSet presAssocID="{8319B09C-4E9E-464E-92C6-E021A84E1CE7}" presName="composite1" presStyleCnt="0"/>
      <dgm:spPr/>
    </dgm:pt>
    <dgm:pt modelId="{9BDE3FBF-9861-41A5-BA67-DFF05DC0757F}" type="pres">
      <dgm:prSet presAssocID="{8319B09C-4E9E-464E-92C6-E021A84E1CE7}" presName="dummyNode1" presStyleLbl="node1" presStyleIdx="1" presStyleCnt="3"/>
      <dgm:spPr/>
    </dgm:pt>
    <dgm:pt modelId="{C2214818-0E51-4266-B4D1-CE9B85992E08}" type="pres">
      <dgm:prSet presAssocID="{8319B09C-4E9E-464E-92C6-E021A84E1CE7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B3671-1344-4B9D-A735-572127699CC1}" type="pres">
      <dgm:prSet presAssocID="{8319B09C-4E9E-464E-92C6-E021A84E1CE7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738F76-4706-4C14-BE9B-14E03F650AF0}" type="pres">
      <dgm:prSet presAssocID="{8319B09C-4E9E-464E-92C6-E021A84E1CE7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FE303-C6BD-4179-BCFD-7700EA918CE2}" type="pres">
      <dgm:prSet presAssocID="{8319B09C-4E9E-464E-92C6-E021A84E1CE7}" presName="connSite1" presStyleCnt="0"/>
      <dgm:spPr/>
    </dgm:pt>
  </dgm:ptLst>
  <dgm:cxnLst>
    <dgm:cxn modelId="{D38E6715-54C6-4F10-846A-A9B1173835C3}" srcId="{5FCAD2BA-2E02-4B5F-A012-9A84FEFDC0B4}" destId="{4A9D116D-897B-46DD-BECC-8E8C92854050}" srcOrd="0" destOrd="0" parTransId="{FB81DFE3-2D97-496B-8FCA-8738CBC66BF9}" sibTransId="{88A6D34C-9D8E-40BF-A809-7D26387C9E39}"/>
    <dgm:cxn modelId="{74D27E4E-EFF9-4B9F-AB0B-143C092DAE77}" srcId="{A702ED41-4191-43B3-8D0E-2F966A4E5C2D}" destId="{F331564C-929C-4FF9-9923-B5EBE0A03428}" srcOrd="0" destOrd="0" parTransId="{ABA765A7-8169-4AC0-BBFE-3B1849BADC57}" sibTransId="{B0408908-59B6-4283-A2A8-82BDDEB14979}"/>
    <dgm:cxn modelId="{5C22209B-56E0-47FF-B8B5-6D232F6694FB}" type="presOf" srcId="{A702ED41-4191-43B3-8D0E-2F966A4E5C2D}" destId="{6C8A3A4A-CA1C-49C4-A472-95D97EEC8E2F}" srcOrd="0" destOrd="0" presId="urn:microsoft.com/office/officeart/2005/8/layout/hProcess4"/>
    <dgm:cxn modelId="{4C526990-A779-4510-85D7-6BC8C425912C}" type="presOf" srcId="{4A9D116D-897B-46DD-BECC-8E8C92854050}" destId="{B407E26A-4B9A-453E-AE01-C8C2D6F1B3BE}" srcOrd="0" destOrd="0" presId="urn:microsoft.com/office/officeart/2005/8/layout/hProcess4"/>
    <dgm:cxn modelId="{3FE66B5A-AF68-4546-A17B-1EE7004FA895}" srcId="{8319B09C-4E9E-464E-92C6-E021A84E1CE7}" destId="{7F436FCC-487A-4BC4-BC1E-2EB5A85E186D}" srcOrd="0" destOrd="0" parTransId="{9B2B32EB-A048-4A30-9394-1B8411EA53C6}" sibTransId="{C5B73063-D1BD-4610-85A5-8CFE3F5FE296}"/>
    <dgm:cxn modelId="{633AEF10-6597-45E0-85B4-3E266AFBBAB6}" type="presOf" srcId="{FE0515E5-0A10-4F10-ADAF-998E0F5C14A1}" destId="{C2214818-0E51-4266-B4D1-CE9B85992E08}" srcOrd="0" destOrd="1" presId="urn:microsoft.com/office/officeart/2005/8/layout/hProcess4"/>
    <dgm:cxn modelId="{86C91A2B-C8A0-4BF1-B0D7-8469968031C0}" srcId="{8319B09C-4E9E-464E-92C6-E021A84E1CE7}" destId="{9782E6FC-1947-4B1C-AB02-03115123CFF0}" srcOrd="2" destOrd="0" parTransId="{F3C26446-486C-4A20-971D-126E92617A2A}" sibTransId="{BDD0F84F-A6CB-4D9D-9AAE-6420557CDAE0}"/>
    <dgm:cxn modelId="{0266E6DD-3A70-4939-BF07-B8DC5FB8F232}" type="presOf" srcId="{AD6C03E2-F728-4204-B3F3-60F5BE9C9433}" destId="{CB022C58-3D36-47AD-851F-FDF21379780A}" srcOrd="0" destOrd="0" presId="urn:microsoft.com/office/officeart/2005/8/layout/hProcess4"/>
    <dgm:cxn modelId="{116AE67B-98B2-42B9-A2E0-4ADE9B17FBE0}" srcId="{8319B09C-4E9E-464E-92C6-E021A84E1CE7}" destId="{FE0515E5-0A10-4F10-ADAF-998E0F5C14A1}" srcOrd="1" destOrd="0" parTransId="{D8956D7E-09AD-48F4-9FD4-1EBA38ACD836}" sibTransId="{4C2D7A47-7FF6-4A94-B39C-8420251EA1CF}"/>
    <dgm:cxn modelId="{B8D3BB44-DF40-465A-A509-B1DFEDC6CEAE}" srcId="{FBDCD9D1-F3C1-410A-906D-1D89AFA5DDBB}" destId="{8319B09C-4E9E-464E-92C6-E021A84E1CE7}" srcOrd="2" destOrd="0" parTransId="{71926B63-F1BD-4376-94F2-AB7C0416066F}" sibTransId="{FFC577C4-5000-4B33-85D3-5B6E78BBFFF3}"/>
    <dgm:cxn modelId="{ED885956-7A20-48C6-B073-81F2AFAE3EC4}" type="presOf" srcId="{F331564C-929C-4FF9-9923-B5EBE0A03428}" destId="{4DBA3D08-BE75-487A-AE60-4F511B4731C6}" srcOrd="0" destOrd="0" presId="urn:microsoft.com/office/officeart/2005/8/layout/hProcess4"/>
    <dgm:cxn modelId="{7D982E05-D534-4D3F-BFCB-EB7827A3A57A}" srcId="{FBDCD9D1-F3C1-410A-906D-1D89AFA5DDBB}" destId="{5FCAD2BA-2E02-4B5F-A012-9A84FEFDC0B4}" srcOrd="0" destOrd="0" parTransId="{9A38B6B1-9A63-44C0-8879-52E3DDAA70ED}" sibTransId="{AD6C03E2-F728-4204-B3F3-60F5BE9C9433}"/>
    <dgm:cxn modelId="{D40B1363-1752-43B9-9277-91C96B82C154}" type="presOf" srcId="{7F436FCC-487A-4BC4-BC1E-2EB5A85E186D}" destId="{C2214818-0E51-4266-B4D1-CE9B85992E08}" srcOrd="0" destOrd="0" presId="urn:microsoft.com/office/officeart/2005/8/layout/hProcess4"/>
    <dgm:cxn modelId="{912D175D-AB1D-4403-93A6-8B884A93EAA8}" type="presOf" srcId="{4A9D116D-897B-46DD-BECC-8E8C92854050}" destId="{CBA83167-3B8F-4F11-B171-6405A6041330}" srcOrd="1" destOrd="0" presId="urn:microsoft.com/office/officeart/2005/8/layout/hProcess4"/>
    <dgm:cxn modelId="{32804B8B-012B-4EDD-BAD7-C6A8603814D3}" type="presOf" srcId="{FE0515E5-0A10-4F10-ADAF-998E0F5C14A1}" destId="{8A6B3671-1344-4B9D-A735-572127699CC1}" srcOrd="1" destOrd="1" presId="urn:microsoft.com/office/officeart/2005/8/layout/hProcess4"/>
    <dgm:cxn modelId="{0A9850BC-2048-4A06-B38A-FF0B855A3DED}" type="presOf" srcId="{F331564C-929C-4FF9-9923-B5EBE0A03428}" destId="{3A719D70-B50D-4146-BB80-B2B40D469396}" srcOrd="1" destOrd="0" presId="urn:microsoft.com/office/officeart/2005/8/layout/hProcess4"/>
    <dgm:cxn modelId="{8ABB5076-2C02-4A6F-BE0D-2E15579A0006}" type="presOf" srcId="{9782E6FC-1947-4B1C-AB02-03115123CFF0}" destId="{8A6B3671-1344-4B9D-A735-572127699CC1}" srcOrd="1" destOrd="2" presId="urn:microsoft.com/office/officeart/2005/8/layout/hProcess4"/>
    <dgm:cxn modelId="{71DD2B92-3ECF-4C8E-A576-7C7D377FB2AD}" type="presOf" srcId="{FBDCD9D1-F3C1-410A-906D-1D89AFA5DDBB}" destId="{F1D2E807-47AA-445B-9AE7-957B417F1942}" srcOrd="0" destOrd="0" presId="urn:microsoft.com/office/officeart/2005/8/layout/hProcess4"/>
    <dgm:cxn modelId="{9D1BB60D-73AF-4335-BFD8-2AAE705A5724}" type="presOf" srcId="{7F436FCC-487A-4BC4-BC1E-2EB5A85E186D}" destId="{8A6B3671-1344-4B9D-A735-572127699CC1}" srcOrd="1" destOrd="0" presId="urn:microsoft.com/office/officeart/2005/8/layout/hProcess4"/>
    <dgm:cxn modelId="{AD4D4714-FC25-4E94-BB66-B1B3A92F3574}" srcId="{FBDCD9D1-F3C1-410A-906D-1D89AFA5DDBB}" destId="{A702ED41-4191-43B3-8D0E-2F966A4E5C2D}" srcOrd="1" destOrd="0" parTransId="{2874848B-8321-4CBB-88ED-6D79797260A5}" sibTransId="{7A5E360F-6F88-46B0-8BCF-16C0EA62FC7A}"/>
    <dgm:cxn modelId="{48661FD3-B97A-425A-9957-BEBD17818507}" type="presOf" srcId="{7A5E360F-6F88-46B0-8BCF-16C0EA62FC7A}" destId="{ECC4C66A-802C-405A-9A72-1B79BCD3AFB2}" srcOrd="0" destOrd="0" presId="urn:microsoft.com/office/officeart/2005/8/layout/hProcess4"/>
    <dgm:cxn modelId="{3D288B10-52DE-492E-85CA-45F1CE6A07A8}" type="presOf" srcId="{9782E6FC-1947-4B1C-AB02-03115123CFF0}" destId="{C2214818-0E51-4266-B4D1-CE9B85992E08}" srcOrd="0" destOrd="2" presId="urn:microsoft.com/office/officeart/2005/8/layout/hProcess4"/>
    <dgm:cxn modelId="{8685CA24-FDF8-4F27-98EA-B829CBA3FC1C}" type="presOf" srcId="{8319B09C-4E9E-464E-92C6-E021A84E1CE7}" destId="{53738F76-4706-4C14-BE9B-14E03F650AF0}" srcOrd="0" destOrd="0" presId="urn:microsoft.com/office/officeart/2005/8/layout/hProcess4"/>
    <dgm:cxn modelId="{9311B5FB-28F7-4BB1-8D91-CCF4D1252EDD}" type="presOf" srcId="{5FCAD2BA-2E02-4B5F-A012-9A84FEFDC0B4}" destId="{80C3A74E-DD9A-4580-A39E-83EB36B0A765}" srcOrd="0" destOrd="0" presId="urn:microsoft.com/office/officeart/2005/8/layout/hProcess4"/>
    <dgm:cxn modelId="{591A9925-9CED-4590-ADE5-25ED6F11183B}" type="presParOf" srcId="{F1D2E807-47AA-445B-9AE7-957B417F1942}" destId="{5F2510BC-630D-44DE-B7B3-93684EAE162A}" srcOrd="0" destOrd="0" presId="urn:microsoft.com/office/officeart/2005/8/layout/hProcess4"/>
    <dgm:cxn modelId="{9570E997-1740-4B59-AC01-7C5089ECEFE6}" type="presParOf" srcId="{F1D2E807-47AA-445B-9AE7-957B417F1942}" destId="{394B32B0-1430-4204-9EAF-926ACE14725D}" srcOrd="1" destOrd="0" presId="urn:microsoft.com/office/officeart/2005/8/layout/hProcess4"/>
    <dgm:cxn modelId="{9757238D-A89D-47AF-B508-507208C78D2A}" type="presParOf" srcId="{F1D2E807-47AA-445B-9AE7-957B417F1942}" destId="{69F1FEF5-2F40-4C9D-A476-ABF370CA7C63}" srcOrd="2" destOrd="0" presId="urn:microsoft.com/office/officeart/2005/8/layout/hProcess4"/>
    <dgm:cxn modelId="{89653CDB-BC36-4EDA-B0EC-02121BB5BD5E}" type="presParOf" srcId="{69F1FEF5-2F40-4C9D-A476-ABF370CA7C63}" destId="{D1BA76D9-A491-4E55-B959-92020BD351CC}" srcOrd="0" destOrd="0" presId="urn:microsoft.com/office/officeart/2005/8/layout/hProcess4"/>
    <dgm:cxn modelId="{18015179-627A-4C71-9201-5984C6D2CA75}" type="presParOf" srcId="{D1BA76D9-A491-4E55-B959-92020BD351CC}" destId="{ADC53151-75A0-42EF-BCBD-CEBDA09AD706}" srcOrd="0" destOrd="0" presId="urn:microsoft.com/office/officeart/2005/8/layout/hProcess4"/>
    <dgm:cxn modelId="{D4490F31-03AB-4AF7-94CB-DC2DF85DEFD6}" type="presParOf" srcId="{D1BA76D9-A491-4E55-B959-92020BD351CC}" destId="{B407E26A-4B9A-453E-AE01-C8C2D6F1B3BE}" srcOrd="1" destOrd="0" presId="urn:microsoft.com/office/officeart/2005/8/layout/hProcess4"/>
    <dgm:cxn modelId="{C257D7A4-7A5F-450D-90EC-4085EB71DB59}" type="presParOf" srcId="{D1BA76D9-A491-4E55-B959-92020BD351CC}" destId="{CBA83167-3B8F-4F11-B171-6405A6041330}" srcOrd="2" destOrd="0" presId="urn:microsoft.com/office/officeart/2005/8/layout/hProcess4"/>
    <dgm:cxn modelId="{EE8333EA-ACDC-4156-BFC4-5534BF1F27A4}" type="presParOf" srcId="{D1BA76D9-A491-4E55-B959-92020BD351CC}" destId="{80C3A74E-DD9A-4580-A39E-83EB36B0A765}" srcOrd="3" destOrd="0" presId="urn:microsoft.com/office/officeart/2005/8/layout/hProcess4"/>
    <dgm:cxn modelId="{BEE3F95B-1BA5-4FFC-BA4C-F86C01C85037}" type="presParOf" srcId="{D1BA76D9-A491-4E55-B959-92020BD351CC}" destId="{2A95D0D4-A9B7-4977-B2B1-7BC3EE59E439}" srcOrd="4" destOrd="0" presId="urn:microsoft.com/office/officeart/2005/8/layout/hProcess4"/>
    <dgm:cxn modelId="{C5305FB9-21F5-4BE0-9222-D6FCD80594D3}" type="presParOf" srcId="{69F1FEF5-2F40-4C9D-A476-ABF370CA7C63}" destId="{CB022C58-3D36-47AD-851F-FDF21379780A}" srcOrd="1" destOrd="0" presId="urn:microsoft.com/office/officeart/2005/8/layout/hProcess4"/>
    <dgm:cxn modelId="{2BF69C40-66A8-4CC3-B346-F0A0768318DB}" type="presParOf" srcId="{69F1FEF5-2F40-4C9D-A476-ABF370CA7C63}" destId="{6AC72620-FDF5-4664-936E-465C0398CA87}" srcOrd="2" destOrd="0" presId="urn:microsoft.com/office/officeart/2005/8/layout/hProcess4"/>
    <dgm:cxn modelId="{7E70DF6D-C434-4C37-A380-5A60500EFA88}" type="presParOf" srcId="{6AC72620-FDF5-4664-936E-465C0398CA87}" destId="{D8439F11-C426-436B-9F88-D01A6AC4002B}" srcOrd="0" destOrd="0" presId="urn:microsoft.com/office/officeart/2005/8/layout/hProcess4"/>
    <dgm:cxn modelId="{D468A4A8-8587-4415-960F-AB9699FF4F63}" type="presParOf" srcId="{6AC72620-FDF5-4664-936E-465C0398CA87}" destId="{4DBA3D08-BE75-487A-AE60-4F511B4731C6}" srcOrd="1" destOrd="0" presId="urn:microsoft.com/office/officeart/2005/8/layout/hProcess4"/>
    <dgm:cxn modelId="{83DD8043-BBA5-4071-81F7-2C9516A506B6}" type="presParOf" srcId="{6AC72620-FDF5-4664-936E-465C0398CA87}" destId="{3A719D70-B50D-4146-BB80-B2B40D469396}" srcOrd="2" destOrd="0" presId="urn:microsoft.com/office/officeart/2005/8/layout/hProcess4"/>
    <dgm:cxn modelId="{4A2C6B3A-192A-47C6-AA0F-08DD39317E83}" type="presParOf" srcId="{6AC72620-FDF5-4664-936E-465C0398CA87}" destId="{6C8A3A4A-CA1C-49C4-A472-95D97EEC8E2F}" srcOrd="3" destOrd="0" presId="urn:microsoft.com/office/officeart/2005/8/layout/hProcess4"/>
    <dgm:cxn modelId="{BB08256D-7F6D-4B07-81D7-7A31BAEBEE56}" type="presParOf" srcId="{6AC72620-FDF5-4664-936E-465C0398CA87}" destId="{CC379AD1-9DD5-4474-9A8B-2267CFB62A60}" srcOrd="4" destOrd="0" presId="urn:microsoft.com/office/officeart/2005/8/layout/hProcess4"/>
    <dgm:cxn modelId="{E9992CD4-FAE1-41F7-AE9A-7A569A9188AB}" type="presParOf" srcId="{69F1FEF5-2F40-4C9D-A476-ABF370CA7C63}" destId="{ECC4C66A-802C-405A-9A72-1B79BCD3AFB2}" srcOrd="3" destOrd="0" presId="urn:microsoft.com/office/officeart/2005/8/layout/hProcess4"/>
    <dgm:cxn modelId="{078EC67F-A249-48A6-8086-D0085CE47FEF}" type="presParOf" srcId="{69F1FEF5-2F40-4C9D-A476-ABF370CA7C63}" destId="{7AE3DCC4-EAD6-49DE-8FC5-C73C3A3E0A75}" srcOrd="4" destOrd="0" presId="urn:microsoft.com/office/officeart/2005/8/layout/hProcess4"/>
    <dgm:cxn modelId="{8DD98ECD-FE98-4AB0-9A68-230B358A4B2E}" type="presParOf" srcId="{7AE3DCC4-EAD6-49DE-8FC5-C73C3A3E0A75}" destId="{9BDE3FBF-9861-41A5-BA67-DFF05DC0757F}" srcOrd="0" destOrd="0" presId="urn:microsoft.com/office/officeart/2005/8/layout/hProcess4"/>
    <dgm:cxn modelId="{BFD20EA9-2FC4-443B-AFF7-4ADB9B650928}" type="presParOf" srcId="{7AE3DCC4-EAD6-49DE-8FC5-C73C3A3E0A75}" destId="{C2214818-0E51-4266-B4D1-CE9B85992E08}" srcOrd="1" destOrd="0" presId="urn:microsoft.com/office/officeart/2005/8/layout/hProcess4"/>
    <dgm:cxn modelId="{1AC0FB38-F638-47B2-BA05-8CB6AE0B9973}" type="presParOf" srcId="{7AE3DCC4-EAD6-49DE-8FC5-C73C3A3E0A75}" destId="{8A6B3671-1344-4B9D-A735-572127699CC1}" srcOrd="2" destOrd="0" presId="urn:microsoft.com/office/officeart/2005/8/layout/hProcess4"/>
    <dgm:cxn modelId="{6054F709-6A81-468F-97D9-620A1AC90EE8}" type="presParOf" srcId="{7AE3DCC4-EAD6-49DE-8FC5-C73C3A3E0A75}" destId="{53738F76-4706-4C14-BE9B-14E03F650AF0}" srcOrd="3" destOrd="0" presId="urn:microsoft.com/office/officeart/2005/8/layout/hProcess4"/>
    <dgm:cxn modelId="{BC7ABBD5-4BE9-4E28-B0DC-A97A225653D9}" type="presParOf" srcId="{7AE3DCC4-EAD6-49DE-8FC5-C73C3A3E0A75}" destId="{6B0FE303-C6BD-4179-BCFD-7700EA918CE2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C4CE7F-6A3B-44C0-A810-E36105847CBA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3C90AF-58F0-4D74-9BDD-180A332D4031}">
      <dgm:prSet phldrT="[Текст]"/>
      <dgm:spPr/>
      <dgm:t>
        <a:bodyPr/>
        <a:lstStyle/>
        <a:p>
          <a:r>
            <a:rPr lang="ru-RU" dirty="0" smtClean="0"/>
            <a:t>Смысловое чтение – это такое качество чтения, при котором достигается понимание информационной, смысловой и идейной сторон произведения</a:t>
          </a:r>
          <a:endParaRPr lang="ru-RU" dirty="0"/>
        </a:p>
      </dgm:t>
    </dgm:pt>
    <dgm:pt modelId="{81204E62-FB9A-4088-BB8C-9189FDB8922A}" type="parTrans" cxnId="{FC45D217-7393-4BFD-B69A-D65E9E44008B}">
      <dgm:prSet/>
      <dgm:spPr/>
      <dgm:t>
        <a:bodyPr/>
        <a:lstStyle/>
        <a:p>
          <a:endParaRPr lang="ru-RU"/>
        </a:p>
      </dgm:t>
    </dgm:pt>
    <dgm:pt modelId="{FBDECCE9-CB1B-4DB5-A9A4-FBCD96D8D19B}" type="sibTrans" cxnId="{FC45D217-7393-4BFD-B69A-D65E9E44008B}">
      <dgm:prSet/>
      <dgm:spPr/>
      <dgm:t>
        <a:bodyPr/>
        <a:lstStyle/>
        <a:p>
          <a:endParaRPr lang="ru-RU"/>
        </a:p>
      </dgm:t>
    </dgm:pt>
    <dgm:pt modelId="{9E231DC7-CE2F-4F0B-BD2F-24AC984B6699}">
      <dgm:prSet phldrT="[Текст]" phldr="1"/>
      <dgm:spPr/>
      <dgm:t>
        <a:bodyPr/>
        <a:lstStyle/>
        <a:p>
          <a:endParaRPr lang="ru-RU"/>
        </a:p>
      </dgm:t>
    </dgm:pt>
    <dgm:pt modelId="{FBE89F34-A1D4-4B2D-8C00-BE56837ADC97}" type="parTrans" cxnId="{307A6F21-08C8-4495-BFE8-2D6AADB7E908}">
      <dgm:prSet/>
      <dgm:spPr/>
      <dgm:t>
        <a:bodyPr/>
        <a:lstStyle/>
        <a:p>
          <a:endParaRPr lang="ru-RU"/>
        </a:p>
      </dgm:t>
    </dgm:pt>
    <dgm:pt modelId="{4AA80264-56C1-46BC-B0AD-E42887184E3E}" type="sibTrans" cxnId="{307A6F21-08C8-4495-BFE8-2D6AADB7E908}">
      <dgm:prSet/>
      <dgm:spPr/>
      <dgm:t>
        <a:bodyPr/>
        <a:lstStyle/>
        <a:p>
          <a:endParaRPr lang="ru-RU"/>
        </a:p>
      </dgm:t>
    </dgm:pt>
    <dgm:pt modelId="{C120C0DF-DD17-45DA-8FA4-1E4576F43E78}">
      <dgm:prSet phldrT="[Текст]"/>
      <dgm:spPr/>
      <dgm:t>
        <a:bodyPr/>
        <a:lstStyle/>
        <a:p>
          <a:r>
            <a:rPr lang="ru-RU" smtClean="0"/>
            <a:t>Цель смыслового чтения - максимально точно и полно понять содержание текста, уловить все детали и практически осмыслить извлеченную информацию</a:t>
          </a:r>
          <a:endParaRPr lang="ru-RU" dirty="0"/>
        </a:p>
      </dgm:t>
    </dgm:pt>
    <dgm:pt modelId="{A41FF97E-F902-47F2-8C40-FBE0BCF33BF4}" type="parTrans" cxnId="{B7C1ECA4-A3D3-4472-8E75-19797D69FA99}">
      <dgm:prSet/>
      <dgm:spPr/>
      <dgm:t>
        <a:bodyPr/>
        <a:lstStyle/>
        <a:p>
          <a:endParaRPr lang="ru-RU"/>
        </a:p>
      </dgm:t>
    </dgm:pt>
    <dgm:pt modelId="{EDE6B3C9-EB81-4D73-A0D2-8C64F3A97AF7}" type="sibTrans" cxnId="{B7C1ECA4-A3D3-4472-8E75-19797D69FA99}">
      <dgm:prSet/>
      <dgm:spPr/>
      <dgm:t>
        <a:bodyPr/>
        <a:lstStyle/>
        <a:p>
          <a:endParaRPr lang="ru-RU"/>
        </a:p>
      </dgm:t>
    </dgm:pt>
    <dgm:pt modelId="{8E789824-50D8-47B6-A17A-2C0A5213CA15}">
      <dgm:prSet phldrT="[Текст]" phldr="1"/>
      <dgm:spPr/>
      <dgm:t>
        <a:bodyPr/>
        <a:lstStyle/>
        <a:p>
          <a:endParaRPr lang="ru-RU"/>
        </a:p>
      </dgm:t>
    </dgm:pt>
    <dgm:pt modelId="{5137D4DE-8A5E-4E72-AD56-39EB9B2031E5}" type="parTrans" cxnId="{472F642A-56DF-47C9-B482-5B4C76F6A429}">
      <dgm:prSet/>
      <dgm:spPr/>
      <dgm:t>
        <a:bodyPr/>
        <a:lstStyle/>
        <a:p>
          <a:endParaRPr lang="ru-RU"/>
        </a:p>
      </dgm:t>
    </dgm:pt>
    <dgm:pt modelId="{D5A7FE6C-E6AB-4729-9095-DA093704E2C0}" type="sibTrans" cxnId="{472F642A-56DF-47C9-B482-5B4C76F6A429}">
      <dgm:prSet/>
      <dgm:spPr/>
      <dgm:t>
        <a:bodyPr/>
        <a:lstStyle/>
        <a:p>
          <a:endParaRPr lang="ru-RU"/>
        </a:p>
      </dgm:t>
    </dgm:pt>
    <dgm:pt modelId="{A14F841B-F5D3-48DE-84AC-EE28B1593C0F}">
      <dgm:prSet phldrT="[Текст]"/>
      <dgm:spPr/>
      <dgm:t>
        <a:bodyPr/>
        <a:lstStyle/>
        <a:p>
          <a:r>
            <a:rPr lang="ru-RU" smtClean="0"/>
            <a:t>Когда ребенок владеет смысловым чтением, то у него развивается устная речь и, как следующая важная ступень развития, речь письменная</a:t>
          </a:r>
          <a:endParaRPr lang="ru-RU" dirty="0"/>
        </a:p>
      </dgm:t>
    </dgm:pt>
    <dgm:pt modelId="{D8EBE25F-0204-4C89-9406-9CF7CF9B8FDD}" type="parTrans" cxnId="{F0970E11-50C7-41D2-8E62-733678F65D23}">
      <dgm:prSet/>
      <dgm:spPr/>
      <dgm:t>
        <a:bodyPr/>
        <a:lstStyle/>
        <a:p>
          <a:endParaRPr lang="ru-RU"/>
        </a:p>
      </dgm:t>
    </dgm:pt>
    <dgm:pt modelId="{8D2CCBF7-F034-4FC2-A09E-4F082CD28C5C}" type="sibTrans" cxnId="{F0970E11-50C7-41D2-8E62-733678F65D23}">
      <dgm:prSet/>
      <dgm:spPr/>
      <dgm:t>
        <a:bodyPr/>
        <a:lstStyle/>
        <a:p>
          <a:endParaRPr lang="ru-RU"/>
        </a:p>
      </dgm:t>
    </dgm:pt>
    <dgm:pt modelId="{03F4CDF5-1E3E-41AB-9C1A-8D0A61582632}">
      <dgm:prSet phldrT="[Текст]" phldr="1"/>
      <dgm:spPr/>
      <dgm:t>
        <a:bodyPr/>
        <a:lstStyle/>
        <a:p>
          <a:endParaRPr lang="ru-RU" dirty="0"/>
        </a:p>
      </dgm:t>
    </dgm:pt>
    <dgm:pt modelId="{1689D182-31AE-4609-A786-576F460AC03D}" type="sibTrans" cxnId="{EE6C8520-2C40-4D88-BD51-68262162366D}">
      <dgm:prSet/>
      <dgm:spPr/>
      <dgm:t>
        <a:bodyPr/>
        <a:lstStyle/>
        <a:p>
          <a:endParaRPr lang="ru-RU"/>
        </a:p>
      </dgm:t>
    </dgm:pt>
    <dgm:pt modelId="{FF8DC661-6F30-4899-83F2-C5E10CC8B8A8}" type="parTrans" cxnId="{EE6C8520-2C40-4D88-BD51-68262162366D}">
      <dgm:prSet/>
      <dgm:spPr/>
      <dgm:t>
        <a:bodyPr/>
        <a:lstStyle/>
        <a:p>
          <a:endParaRPr lang="ru-RU"/>
        </a:p>
      </dgm:t>
    </dgm:pt>
    <dgm:pt modelId="{F6072B73-8855-4128-B00D-2D223A545A46}" type="pres">
      <dgm:prSet presAssocID="{64C4CE7F-6A3B-44C0-A810-E36105847CB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F9F4E2-F3C0-4103-A914-6677D147E4BE}" type="pres">
      <dgm:prSet presAssocID="{03F4CDF5-1E3E-41AB-9C1A-8D0A61582632}" presName="composite" presStyleCnt="0"/>
      <dgm:spPr/>
    </dgm:pt>
    <dgm:pt modelId="{25ECACC4-FBB1-4943-A993-9DD68E916BEA}" type="pres">
      <dgm:prSet presAssocID="{03F4CDF5-1E3E-41AB-9C1A-8D0A6158263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E2CF31-292D-4032-9FC3-DF0478D5594D}" type="pres">
      <dgm:prSet presAssocID="{03F4CDF5-1E3E-41AB-9C1A-8D0A6158263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52BFF-8F61-4AEC-A4AD-1FCF3BAB8737}" type="pres">
      <dgm:prSet presAssocID="{1689D182-31AE-4609-A786-576F460AC03D}" presName="sp" presStyleCnt="0"/>
      <dgm:spPr/>
    </dgm:pt>
    <dgm:pt modelId="{5E9C0127-7DBC-4AA2-ABFE-D570EB9C3E10}" type="pres">
      <dgm:prSet presAssocID="{9E231DC7-CE2F-4F0B-BD2F-24AC984B6699}" presName="composite" presStyleCnt="0"/>
      <dgm:spPr/>
    </dgm:pt>
    <dgm:pt modelId="{13BAD485-BAF6-4919-988C-EEB8BDA6320E}" type="pres">
      <dgm:prSet presAssocID="{9E231DC7-CE2F-4F0B-BD2F-24AC984B669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BCDE73-132D-4B3B-B3AF-D04F993A5152}" type="pres">
      <dgm:prSet presAssocID="{9E231DC7-CE2F-4F0B-BD2F-24AC984B669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361334-721E-4770-A203-6725688418FD}" type="pres">
      <dgm:prSet presAssocID="{4AA80264-56C1-46BC-B0AD-E42887184E3E}" presName="sp" presStyleCnt="0"/>
      <dgm:spPr/>
    </dgm:pt>
    <dgm:pt modelId="{E3AB8211-0D9F-4C97-A5CB-506B212BB62C}" type="pres">
      <dgm:prSet presAssocID="{8E789824-50D8-47B6-A17A-2C0A5213CA15}" presName="composite" presStyleCnt="0"/>
      <dgm:spPr/>
    </dgm:pt>
    <dgm:pt modelId="{4219B3AA-5B91-422D-A646-1BD181C7FADA}" type="pres">
      <dgm:prSet presAssocID="{8E789824-50D8-47B6-A17A-2C0A5213CA1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6D090-B313-4ADE-B590-CF1328D5B029}" type="pres">
      <dgm:prSet presAssocID="{8E789824-50D8-47B6-A17A-2C0A5213CA1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7A6F21-08C8-4495-BFE8-2D6AADB7E908}" srcId="{64C4CE7F-6A3B-44C0-A810-E36105847CBA}" destId="{9E231DC7-CE2F-4F0B-BD2F-24AC984B6699}" srcOrd="1" destOrd="0" parTransId="{FBE89F34-A1D4-4B2D-8C00-BE56837ADC97}" sibTransId="{4AA80264-56C1-46BC-B0AD-E42887184E3E}"/>
    <dgm:cxn modelId="{066EB99B-AFE4-4DEA-8FEB-C2DDFF8682B0}" type="presOf" srcId="{EC3C90AF-58F0-4D74-9BDD-180A332D4031}" destId="{2AE2CF31-292D-4032-9FC3-DF0478D5594D}" srcOrd="0" destOrd="0" presId="urn:microsoft.com/office/officeart/2005/8/layout/chevron2"/>
    <dgm:cxn modelId="{F0970E11-50C7-41D2-8E62-733678F65D23}" srcId="{8E789824-50D8-47B6-A17A-2C0A5213CA15}" destId="{A14F841B-F5D3-48DE-84AC-EE28B1593C0F}" srcOrd="0" destOrd="0" parTransId="{D8EBE25F-0204-4C89-9406-9CF7CF9B8FDD}" sibTransId="{8D2CCBF7-F034-4FC2-A09E-4F082CD28C5C}"/>
    <dgm:cxn modelId="{2A1417E5-381A-46C3-805F-B228C737D516}" type="presOf" srcId="{03F4CDF5-1E3E-41AB-9C1A-8D0A61582632}" destId="{25ECACC4-FBB1-4943-A993-9DD68E916BEA}" srcOrd="0" destOrd="0" presId="urn:microsoft.com/office/officeart/2005/8/layout/chevron2"/>
    <dgm:cxn modelId="{FC45D217-7393-4BFD-B69A-D65E9E44008B}" srcId="{03F4CDF5-1E3E-41AB-9C1A-8D0A61582632}" destId="{EC3C90AF-58F0-4D74-9BDD-180A332D4031}" srcOrd="0" destOrd="0" parTransId="{81204E62-FB9A-4088-BB8C-9189FDB8922A}" sibTransId="{FBDECCE9-CB1B-4DB5-A9A4-FBCD96D8D19B}"/>
    <dgm:cxn modelId="{FE3EA616-31CF-4DDC-BD4E-FD276A8BCEF6}" type="presOf" srcId="{9E231DC7-CE2F-4F0B-BD2F-24AC984B6699}" destId="{13BAD485-BAF6-4919-988C-EEB8BDA6320E}" srcOrd="0" destOrd="0" presId="urn:microsoft.com/office/officeart/2005/8/layout/chevron2"/>
    <dgm:cxn modelId="{EE6C8520-2C40-4D88-BD51-68262162366D}" srcId="{64C4CE7F-6A3B-44C0-A810-E36105847CBA}" destId="{03F4CDF5-1E3E-41AB-9C1A-8D0A61582632}" srcOrd="0" destOrd="0" parTransId="{FF8DC661-6F30-4899-83F2-C5E10CC8B8A8}" sibTransId="{1689D182-31AE-4609-A786-576F460AC03D}"/>
    <dgm:cxn modelId="{51D07979-6049-4157-AE1F-D413B280BA43}" type="presOf" srcId="{A14F841B-F5D3-48DE-84AC-EE28B1593C0F}" destId="{4606D090-B313-4ADE-B590-CF1328D5B029}" srcOrd="0" destOrd="0" presId="urn:microsoft.com/office/officeart/2005/8/layout/chevron2"/>
    <dgm:cxn modelId="{472F642A-56DF-47C9-B482-5B4C76F6A429}" srcId="{64C4CE7F-6A3B-44C0-A810-E36105847CBA}" destId="{8E789824-50D8-47B6-A17A-2C0A5213CA15}" srcOrd="2" destOrd="0" parTransId="{5137D4DE-8A5E-4E72-AD56-39EB9B2031E5}" sibTransId="{D5A7FE6C-E6AB-4729-9095-DA093704E2C0}"/>
    <dgm:cxn modelId="{928C6DCF-D648-4F39-8396-1D22D9BFD6A4}" type="presOf" srcId="{C120C0DF-DD17-45DA-8FA4-1E4576F43E78}" destId="{8FBCDE73-132D-4B3B-B3AF-D04F993A5152}" srcOrd="0" destOrd="0" presId="urn:microsoft.com/office/officeart/2005/8/layout/chevron2"/>
    <dgm:cxn modelId="{B7C1ECA4-A3D3-4472-8E75-19797D69FA99}" srcId="{9E231DC7-CE2F-4F0B-BD2F-24AC984B6699}" destId="{C120C0DF-DD17-45DA-8FA4-1E4576F43E78}" srcOrd="0" destOrd="0" parTransId="{A41FF97E-F902-47F2-8C40-FBE0BCF33BF4}" sibTransId="{EDE6B3C9-EB81-4D73-A0D2-8C64F3A97AF7}"/>
    <dgm:cxn modelId="{0E28F433-9B70-4320-9AB7-16A614D53FC9}" type="presOf" srcId="{8E789824-50D8-47B6-A17A-2C0A5213CA15}" destId="{4219B3AA-5B91-422D-A646-1BD181C7FADA}" srcOrd="0" destOrd="0" presId="urn:microsoft.com/office/officeart/2005/8/layout/chevron2"/>
    <dgm:cxn modelId="{BDC29EBF-2278-4612-8609-02973FE79AF4}" type="presOf" srcId="{64C4CE7F-6A3B-44C0-A810-E36105847CBA}" destId="{F6072B73-8855-4128-B00D-2D223A545A46}" srcOrd="0" destOrd="0" presId="urn:microsoft.com/office/officeart/2005/8/layout/chevron2"/>
    <dgm:cxn modelId="{A4A93DF2-7D72-48EE-B365-F216D23DCCEA}" type="presParOf" srcId="{F6072B73-8855-4128-B00D-2D223A545A46}" destId="{9FF9F4E2-F3C0-4103-A914-6677D147E4BE}" srcOrd="0" destOrd="0" presId="urn:microsoft.com/office/officeart/2005/8/layout/chevron2"/>
    <dgm:cxn modelId="{78441C8C-DD33-4809-9E83-EBB0BC2A486B}" type="presParOf" srcId="{9FF9F4E2-F3C0-4103-A914-6677D147E4BE}" destId="{25ECACC4-FBB1-4943-A993-9DD68E916BEA}" srcOrd="0" destOrd="0" presId="urn:microsoft.com/office/officeart/2005/8/layout/chevron2"/>
    <dgm:cxn modelId="{AD429F9D-2D62-4C63-82A8-CDAB18EE4B10}" type="presParOf" srcId="{9FF9F4E2-F3C0-4103-A914-6677D147E4BE}" destId="{2AE2CF31-292D-4032-9FC3-DF0478D5594D}" srcOrd="1" destOrd="0" presId="urn:microsoft.com/office/officeart/2005/8/layout/chevron2"/>
    <dgm:cxn modelId="{F30C92D3-0F7A-4455-8C2A-5B2FE21790D6}" type="presParOf" srcId="{F6072B73-8855-4128-B00D-2D223A545A46}" destId="{8BE52BFF-8F61-4AEC-A4AD-1FCF3BAB8737}" srcOrd="1" destOrd="0" presId="urn:microsoft.com/office/officeart/2005/8/layout/chevron2"/>
    <dgm:cxn modelId="{77DE7C78-2B31-4284-BC95-FFF8892D935B}" type="presParOf" srcId="{F6072B73-8855-4128-B00D-2D223A545A46}" destId="{5E9C0127-7DBC-4AA2-ABFE-D570EB9C3E10}" srcOrd="2" destOrd="0" presId="urn:microsoft.com/office/officeart/2005/8/layout/chevron2"/>
    <dgm:cxn modelId="{D1293257-9210-46EA-BACB-DB7D698AC491}" type="presParOf" srcId="{5E9C0127-7DBC-4AA2-ABFE-D570EB9C3E10}" destId="{13BAD485-BAF6-4919-988C-EEB8BDA6320E}" srcOrd="0" destOrd="0" presId="urn:microsoft.com/office/officeart/2005/8/layout/chevron2"/>
    <dgm:cxn modelId="{4DD3D67E-3A1D-404F-96C6-619D361274ED}" type="presParOf" srcId="{5E9C0127-7DBC-4AA2-ABFE-D570EB9C3E10}" destId="{8FBCDE73-132D-4B3B-B3AF-D04F993A5152}" srcOrd="1" destOrd="0" presId="urn:microsoft.com/office/officeart/2005/8/layout/chevron2"/>
    <dgm:cxn modelId="{C99C9AC5-F067-49D7-BACA-57A6BF2BD12E}" type="presParOf" srcId="{F6072B73-8855-4128-B00D-2D223A545A46}" destId="{16361334-721E-4770-A203-6725688418FD}" srcOrd="3" destOrd="0" presId="urn:microsoft.com/office/officeart/2005/8/layout/chevron2"/>
    <dgm:cxn modelId="{FB5EC987-20B4-481D-A842-A5C44AE56DED}" type="presParOf" srcId="{F6072B73-8855-4128-B00D-2D223A545A46}" destId="{E3AB8211-0D9F-4C97-A5CB-506B212BB62C}" srcOrd="4" destOrd="0" presId="urn:microsoft.com/office/officeart/2005/8/layout/chevron2"/>
    <dgm:cxn modelId="{4F2ACBA7-DD81-41DA-92EF-B97ABAB785EA}" type="presParOf" srcId="{E3AB8211-0D9F-4C97-A5CB-506B212BB62C}" destId="{4219B3AA-5B91-422D-A646-1BD181C7FADA}" srcOrd="0" destOrd="0" presId="urn:microsoft.com/office/officeart/2005/8/layout/chevron2"/>
    <dgm:cxn modelId="{D76E75BD-8C96-4EC6-A5F6-74EFEC227D34}" type="presParOf" srcId="{E3AB8211-0D9F-4C97-A5CB-506B212BB62C}" destId="{4606D090-B313-4ADE-B590-CF1328D5B02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FF3182-FC67-4D85-B478-E2B47917BA06}" type="doc">
      <dgm:prSet loTypeId="urn:microsoft.com/office/officeart/2005/8/layout/pyramid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D26107-5A57-432D-B35F-F20CD0FF0A9E}">
      <dgm:prSet phldrT="[Текст]"/>
      <dgm:spPr/>
      <dgm:t>
        <a:bodyPr/>
        <a:lstStyle/>
        <a:p>
          <a:pPr algn="l"/>
          <a:r>
            <a:rPr lang="ru-RU" b="1" dirty="0" smtClean="0"/>
            <a:t>анализировать</a:t>
          </a:r>
          <a:endParaRPr lang="ru-RU" dirty="0"/>
        </a:p>
      </dgm:t>
    </dgm:pt>
    <dgm:pt modelId="{C0D72B09-5B3F-4D52-8201-037098E1CD84}" type="parTrans" cxnId="{83B6E551-C79A-4903-B289-DABD61C68B64}">
      <dgm:prSet/>
      <dgm:spPr/>
      <dgm:t>
        <a:bodyPr/>
        <a:lstStyle/>
        <a:p>
          <a:endParaRPr lang="ru-RU"/>
        </a:p>
      </dgm:t>
    </dgm:pt>
    <dgm:pt modelId="{2A8DA60D-6E88-4BCD-89D2-CD00D80CD4CE}" type="sibTrans" cxnId="{83B6E551-C79A-4903-B289-DABD61C68B64}">
      <dgm:prSet/>
      <dgm:spPr/>
      <dgm:t>
        <a:bodyPr/>
        <a:lstStyle/>
        <a:p>
          <a:endParaRPr lang="ru-RU"/>
        </a:p>
      </dgm:t>
    </dgm:pt>
    <dgm:pt modelId="{6B9FFE49-9895-475B-AAF7-ABEF6A8F5C48}">
      <dgm:prSet phldrT="[Текст]"/>
      <dgm:spPr/>
      <dgm:t>
        <a:bodyPr/>
        <a:lstStyle/>
        <a:p>
          <a:pPr algn="l"/>
          <a:r>
            <a:rPr lang="ru-RU" b="1" dirty="0" smtClean="0"/>
            <a:t>сравнивать</a:t>
          </a:r>
          <a:endParaRPr lang="ru-RU" b="1" dirty="0"/>
        </a:p>
      </dgm:t>
    </dgm:pt>
    <dgm:pt modelId="{15A14204-0859-4CB5-AE4D-460FEF6CFBDA}" type="parTrans" cxnId="{42AD0387-B206-4C48-9CA5-109FFC91257A}">
      <dgm:prSet/>
      <dgm:spPr/>
      <dgm:t>
        <a:bodyPr/>
        <a:lstStyle/>
        <a:p>
          <a:endParaRPr lang="ru-RU"/>
        </a:p>
      </dgm:t>
    </dgm:pt>
    <dgm:pt modelId="{135BB91F-4DF1-4CFE-9978-63FEDEF3334B}" type="sibTrans" cxnId="{42AD0387-B206-4C48-9CA5-109FFC91257A}">
      <dgm:prSet/>
      <dgm:spPr/>
      <dgm:t>
        <a:bodyPr/>
        <a:lstStyle/>
        <a:p>
          <a:endParaRPr lang="ru-RU"/>
        </a:p>
      </dgm:t>
    </dgm:pt>
    <dgm:pt modelId="{8FDD8920-DFFA-495B-81C5-16E0D0A2BB17}">
      <dgm:prSet/>
      <dgm:spPr/>
      <dgm:t>
        <a:bodyPr/>
        <a:lstStyle/>
        <a:p>
          <a:pPr algn="l"/>
          <a:r>
            <a:rPr lang="ru-RU" b="1" dirty="0" smtClean="0"/>
            <a:t>понимать</a:t>
          </a:r>
          <a:endParaRPr lang="ru-RU" b="1" dirty="0"/>
        </a:p>
      </dgm:t>
    </dgm:pt>
    <dgm:pt modelId="{53E303F3-C1C6-4D5D-8079-332985FE8DB7}" type="parTrans" cxnId="{8C962FF3-EA82-4975-9C93-A3F6397FE0C0}">
      <dgm:prSet/>
      <dgm:spPr/>
      <dgm:t>
        <a:bodyPr/>
        <a:lstStyle/>
        <a:p>
          <a:endParaRPr lang="ru-RU"/>
        </a:p>
      </dgm:t>
    </dgm:pt>
    <dgm:pt modelId="{073BD212-B2A2-4891-AE83-1B6157F8B264}" type="sibTrans" cxnId="{8C962FF3-EA82-4975-9C93-A3F6397FE0C0}">
      <dgm:prSet/>
      <dgm:spPr/>
      <dgm:t>
        <a:bodyPr/>
        <a:lstStyle/>
        <a:p>
          <a:endParaRPr lang="ru-RU"/>
        </a:p>
      </dgm:t>
    </dgm:pt>
    <dgm:pt modelId="{C7A90ACA-AAF7-434E-B2B2-83768B0FE09A}">
      <dgm:prSet/>
      <dgm:spPr/>
      <dgm:t>
        <a:bodyPr/>
        <a:lstStyle/>
        <a:p>
          <a:pPr algn="l"/>
          <a:r>
            <a:rPr lang="ru-RU" b="1" dirty="0" smtClean="0"/>
            <a:t>видоизменять</a:t>
          </a:r>
          <a:endParaRPr lang="ru-RU" b="1" dirty="0"/>
        </a:p>
      </dgm:t>
    </dgm:pt>
    <dgm:pt modelId="{F78E9E71-ADC6-4967-B771-7CADC4215F29}" type="parTrans" cxnId="{257AFB8F-DE96-49BA-B989-4501899F97A2}">
      <dgm:prSet/>
      <dgm:spPr/>
      <dgm:t>
        <a:bodyPr/>
        <a:lstStyle/>
        <a:p>
          <a:endParaRPr lang="ru-RU"/>
        </a:p>
      </dgm:t>
    </dgm:pt>
    <dgm:pt modelId="{F65E76CE-45EF-495C-9567-51FAAA75D0F0}" type="sibTrans" cxnId="{257AFB8F-DE96-49BA-B989-4501899F97A2}">
      <dgm:prSet/>
      <dgm:spPr/>
      <dgm:t>
        <a:bodyPr/>
        <a:lstStyle/>
        <a:p>
          <a:endParaRPr lang="ru-RU"/>
        </a:p>
      </dgm:t>
    </dgm:pt>
    <dgm:pt modelId="{AADA5460-F8E9-4B99-ACAB-B25617A357F0}">
      <dgm:prSet/>
      <dgm:spPr/>
      <dgm:t>
        <a:bodyPr/>
        <a:lstStyle/>
        <a:p>
          <a:pPr algn="l"/>
          <a:r>
            <a:rPr lang="ru-RU" b="1" dirty="0" smtClean="0"/>
            <a:t>генерировать</a:t>
          </a:r>
          <a:endParaRPr lang="ru-RU" b="1" dirty="0"/>
        </a:p>
      </dgm:t>
    </dgm:pt>
    <dgm:pt modelId="{AE88C999-20D8-4F8E-ABE0-6BB110D4D707}" type="parTrans" cxnId="{81CA09FA-F31A-4BE8-B4A0-492C1D35B3B1}">
      <dgm:prSet/>
      <dgm:spPr/>
      <dgm:t>
        <a:bodyPr/>
        <a:lstStyle/>
        <a:p>
          <a:endParaRPr lang="ru-RU"/>
        </a:p>
      </dgm:t>
    </dgm:pt>
    <dgm:pt modelId="{FC251E62-2407-4626-A399-819CD35702F9}" type="sibTrans" cxnId="{81CA09FA-F31A-4BE8-B4A0-492C1D35B3B1}">
      <dgm:prSet/>
      <dgm:spPr/>
      <dgm:t>
        <a:bodyPr/>
        <a:lstStyle/>
        <a:p>
          <a:endParaRPr lang="ru-RU"/>
        </a:p>
      </dgm:t>
    </dgm:pt>
    <dgm:pt modelId="{118E705F-122C-47B4-A62A-558E5304D3F1}" type="pres">
      <dgm:prSet presAssocID="{ABFF3182-FC67-4D85-B478-E2B47917BA0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03D166D-A176-4BA0-B067-D0972D3A7015}" type="pres">
      <dgm:prSet presAssocID="{ABFF3182-FC67-4D85-B478-E2B47917BA06}" presName="pyramid" presStyleLbl="node1" presStyleIdx="0" presStyleCnt="1"/>
      <dgm:spPr/>
    </dgm:pt>
    <dgm:pt modelId="{883C802C-CE75-4BBA-97AC-A9BB44D7CC0F}" type="pres">
      <dgm:prSet presAssocID="{ABFF3182-FC67-4D85-B478-E2B47917BA06}" presName="theList" presStyleCnt="0"/>
      <dgm:spPr/>
    </dgm:pt>
    <dgm:pt modelId="{E6761717-DA86-4109-9DD6-07651D6A96B5}" type="pres">
      <dgm:prSet presAssocID="{8FDD8920-DFFA-495B-81C5-16E0D0A2BB17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2829B-81AE-418F-AD30-237507321273}" type="pres">
      <dgm:prSet presAssocID="{8FDD8920-DFFA-495B-81C5-16E0D0A2BB17}" presName="aSpace" presStyleCnt="0"/>
      <dgm:spPr/>
    </dgm:pt>
    <dgm:pt modelId="{B89148C4-B7F3-493D-8F44-A7903BCD241D}" type="pres">
      <dgm:prSet presAssocID="{04D26107-5A57-432D-B35F-F20CD0FF0A9E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B6024-51A7-42BB-834A-E84869C1E083}" type="pres">
      <dgm:prSet presAssocID="{04D26107-5A57-432D-B35F-F20CD0FF0A9E}" presName="aSpace" presStyleCnt="0"/>
      <dgm:spPr/>
    </dgm:pt>
    <dgm:pt modelId="{EF135CBE-AAC1-4347-807E-9848DA68223B}" type="pres">
      <dgm:prSet presAssocID="{6B9FFE49-9895-475B-AAF7-ABEF6A8F5C48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8564F-7DEC-4814-9D5D-D48A125E5D60}" type="pres">
      <dgm:prSet presAssocID="{6B9FFE49-9895-475B-AAF7-ABEF6A8F5C48}" presName="aSpace" presStyleCnt="0"/>
      <dgm:spPr/>
    </dgm:pt>
    <dgm:pt modelId="{F5E1DBAF-2659-4620-9829-2AFD2E4D3F55}" type="pres">
      <dgm:prSet presAssocID="{C7A90ACA-AAF7-434E-B2B2-83768B0FE09A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CFF55-5941-44B9-8548-1F52E11406EF}" type="pres">
      <dgm:prSet presAssocID="{C7A90ACA-AAF7-434E-B2B2-83768B0FE09A}" presName="aSpace" presStyleCnt="0"/>
      <dgm:spPr/>
    </dgm:pt>
    <dgm:pt modelId="{4AF7C2E0-C322-477F-8CAD-CBB13420E617}" type="pres">
      <dgm:prSet presAssocID="{AADA5460-F8E9-4B99-ACAB-B25617A357F0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74962-2E58-4C4A-BB07-6C52047A682F}" type="pres">
      <dgm:prSet presAssocID="{AADA5460-F8E9-4B99-ACAB-B25617A357F0}" presName="aSpace" presStyleCnt="0"/>
      <dgm:spPr/>
    </dgm:pt>
  </dgm:ptLst>
  <dgm:cxnLst>
    <dgm:cxn modelId="{257AFB8F-DE96-49BA-B989-4501899F97A2}" srcId="{ABFF3182-FC67-4D85-B478-E2B47917BA06}" destId="{C7A90ACA-AAF7-434E-B2B2-83768B0FE09A}" srcOrd="3" destOrd="0" parTransId="{F78E9E71-ADC6-4967-B771-7CADC4215F29}" sibTransId="{F65E76CE-45EF-495C-9567-51FAAA75D0F0}"/>
    <dgm:cxn modelId="{E5C0D54D-7EE0-45AB-B556-A2966BFB09FF}" type="presOf" srcId="{6B9FFE49-9895-475B-AAF7-ABEF6A8F5C48}" destId="{EF135CBE-AAC1-4347-807E-9848DA68223B}" srcOrd="0" destOrd="0" presId="urn:microsoft.com/office/officeart/2005/8/layout/pyramid2"/>
    <dgm:cxn modelId="{81CA09FA-F31A-4BE8-B4A0-492C1D35B3B1}" srcId="{ABFF3182-FC67-4D85-B478-E2B47917BA06}" destId="{AADA5460-F8E9-4B99-ACAB-B25617A357F0}" srcOrd="4" destOrd="0" parTransId="{AE88C999-20D8-4F8E-ABE0-6BB110D4D707}" sibTransId="{FC251E62-2407-4626-A399-819CD35702F9}"/>
    <dgm:cxn modelId="{AB6933F4-8E10-4508-89B5-FC3435ACEA7A}" type="presOf" srcId="{8FDD8920-DFFA-495B-81C5-16E0D0A2BB17}" destId="{E6761717-DA86-4109-9DD6-07651D6A96B5}" srcOrd="0" destOrd="0" presId="urn:microsoft.com/office/officeart/2005/8/layout/pyramid2"/>
    <dgm:cxn modelId="{8B936388-3246-4DD7-A2A1-B58EBC4D7C2F}" type="presOf" srcId="{C7A90ACA-AAF7-434E-B2B2-83768B0FE09A}" destId="{F5E1DBAF-2659-4620-9829-2AFD2E4D3F55}" srcOrd="0" destOrd="0" presId="urn:microsoft.com/office/officeart/2005/8/layout/pyramid2"/>
    <dgm:cxn modelId="{8C962FF3-EA82-4975-9C93-A3F6397FE0C0}" srcId="{ABFF3182-FC67-4D85-B478-E2B47917BA06}" destId="{8FDD8920-DFFA-495B-81C5-16E0D0A2BB17}" srcOrd="0" destOrd="0" parTransId="{53E303F3-C1C6-4D5D-8079-332985FE8DB7}" sibTransId="{073BD212-B2A2-4891-AE83-1B6157F8B264}"/>
    <dgm:cxn modelId="{7A2F80C9-60E7-4226-A532-BF0C0A2A9039}" type="presOf" srcId="{AADA5460-F8E9-4B99-ACAB-B25617A357F0}" destId="{4AF7C2E0-C322-477F-8CAD-CBB13420E617}" srcOrd="0" destOrd="0" presId="urn:microsoft.com/office/officeart/2005/8/layout/pyramid2"/>
    <dgm:cxn modelId="{C763DFF6-990B-41B7-A3E8-57993BE24791}" type="presOf" srcId="{ABFF3182-FC67-4D85-B478-E2B47917BA06}" destId="{118E705F-122C-47B4-A62A-558E5304D3F1}" srcOrd="0" destOrd="0" presId="urn:microsoft.com/office/officeart/2005/8/layout/pyramid2"/>
    <dgm:cxn modelId="{47AEC67B-8755-4B9F-A8DB-7213B2B76227}" type="presOf" srcId="{04D26107-5A57-432D-B35F-F20CD0FF0A9E}" destId="{B89148C4-B7F3-493D-8F44-A7903BCD241D}" srcOrd="0" destOrd="0" presId="urn:microsoft.com/office/officeart/2005/8/layout/pyramid2"/>
    <dgm:cxn modelId="{83B6E551-C79A-4903-B289-DABD61C68B64}" srcId="{ABFF3182-FC67-4D85-B478-E2B47917BA06}" destId="{04D26107-5A57-432D-B35F-F20CD0FF0A9E}" srcOrd="1" destOrd="0" parTransId="{C0D72B09-5B3F-4D52-8201-037098E1CD84}" sibTransId="{2A8DA60D-6E88-4BCD-89D2-CD00D80CD4CE}"/>
    <dgm:cxn modelId="{42AD0387-B206-4C48-9CA5-109FFC91257A}" srcId="{ABFF3182-FC67-4D85-B478-E2B47917BA06}" destId="{6B9FFE49-9895-475B-AAF7-ABEF6A8F5C48}" srcOrd="2" destOrd="0" parTransId="{15A14204-0859-4CB5-AE4D-460FEF6CFBDA}" sibTransId="{135BB91F-4DF1-4CFE-9978-63FEDEF3334B}"/>
    <dgm:cxn modelId="{1DF72847-C480-41CB-9C56-1795A428B9B4}" type="presParOf" srcId="{118E705F-122C-47B4-A62A-558E5304D3F1}" destId="{603D166D-A176-4BA0-B067-D0972D3A7015}" srcOrd="0" destOrd="0" presId="urn:microsoft.com/office/officeart/2005/8/layout/pyramid2"/>
    <dgm:cxn modelId="{E5D2E0A6-22F8-4161-99B8-5D6E08643B6E}" type="presParOf" srcId="{118E705F-122C-47B4-A62A-558E5304D3F1}" destId="{883C802C-CE75-4BBA-97AC-A9BB44D7CC0F}" srcOrd="1" destOrd="0" presId="urn:microsoft.com/office/officeart/2005/8/layout/pyramid2"/>
    <dgm:cxn modelId="{EB8178E3-B503-4D73-890B-1D99B9AEEA4B}" type="presParOf" srcId="{883C802C-CE75-4BBA-97AC-A9BB44D7CC0F}" destId="{E6761717-DA86-4109-9DD6-07651D6A96B5}" srcOrd="0" destOrd="0" presId="urn:microsoft.com/office/officeart/2005/8/layout/pyramid2"/>
    <dgm:cxn modelId="{57855FA0-119A-4AB0-BA22-4BB7CA18D7C9}" type="presParOf" srcId="{883C802C-CE75-4BBA-97AC-A9BB44D7CC0F}" destId="{6982829B-81AE-418F-AD30-237507321273}" srcOrd="1" destOrd="0" presId="urn:microsoft.com/office/officeart/2005/8/layout/pyramid2"/>
    <dgm:cxn modelId="{7341CBFE-447A-42E2-9EA7-79253E082B19}" type="presParOf" srcId="{883C802C-CE75-4BBA-97AC-A9BB44D7CC0F}" destId="{B89148C4-B7F3-493D-8F44-A7903BCD241D}" srcOrd="2" destOrd="0" presId="urn:microsoft.com/office/officeart/2005/8/layout/pyramid2"/>
    <dgm:cxn modelId="{165601CC-404E-4566-BA2A-B5DA3577A792}" type="presParOf" srcId="{883C802C-CE75-4BBA-97AC-A9BB44D7CC0F}" destId="{1EBB6024-51A7-42BB-834A-E84869C1E083}" srcOrd="3" destOrd="0" presId="urn:microsoft.com/office/officeart/2005/8/layout/pyramid2"/>
    <dgm:cxn modelId="{D95B6FC1-A0EC-4751-A017-6D3D01F2FFEA}" type="presParOf" srcId="{883C802C-CE75-4BBA-97AC-A9BB44D7CC0F}" destId="{EF135CBE-AAC1-4347-807E-9848DA68223B}" srcOrd="4" destOrd="0" presId="urn:microsoft.com/office/officeart/2005/8/layout/pyramid2"/>
    <dgm:cxn modelId="{3D18F37F-A4A6-4D22-8561-03CF8FF16E22}" type="presParOf" srcId="{883C802C-CE75-4BBA-97AC-A9BB44D7CC0F}" destId="{C878564F-7DEC-4814-9D5D-D48A125E5D60}" srcOrd="5" destOrd="0" presId="urn:microsoft.com/office/officeart/2005/8/layout/pyramid2"/>
    <dgm:cxn modelId="{619513B9-5CAA-46C7-974E-50D490F0B8AE}" type="presParOf" srcId="{883C802C-CE75-4BBA-97AC-A9BB44D7CC0F}" destId="{F5E1DBAF-2659-4620-9829-2AFD2E4D3F55}" srcOrd="6" destOrd="0" presId="urn:microsoft.com/office/officeart/2005/8/layout/pyramid2"/>
    <dgm:cxn modelId="{5FB4A852-01F1-4C10-B355-F8038A2C4B19}" type="presParOf" srcId="{883C802C-CE75-4BBA-97AC-A9BB44D7CC0F}" destId="{155CFF55-5941-44B9-8548-1F52E11406EF}" srcOrd="7" destOrd="0" presId="urn:microsoft.com/office/officeart/2005/8/layout/pyramid2"/>
    <dgm:cxn modelId="{3A8EC4A7-F6F0-4FF6-8CE9-03496070ACEB}" type="presParOf" srcId="{883C802C-CE75-4BBA-97AC-A9BB44D7CC0F}" destId="{4AF7C2E0-C322-477F-8CAD-CBB13420E617}" srcOrd="8" destOrd="0" presId="urn:microsoft.com/office/officeart/2005/8/layout/pyramid2"/>
    <dgm:cxn modelId="{3ECFA1AF-AF63-4A6C-BCB3-E328BC227E5B}" type="presParOf" srcId="{883C802C-CE75-4BBA-97AC-A9BB44D7CC0F}" destId="{F9174962-2E58-4C4A-BB07-6C52047A682F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41C989F-459C-499A-B977-4072B941D102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3253C6-A592-47BE-9517-190D5B648793}">
      <dgm:prSet phldrT="[Текст]"/>
      <dgm:spPr/>
      <dgm:t>
        <a:bodyPr/>
        <a:lstStyle/>
        <a:p>
          <a:r>
            <a:rPr lang="ru-RU" dirty="0" smtClean="0"/>
            <a:t>просмотровое</a:t>
          </a:r>
          <a:endParaRPr lang="ru-RU" dirty="0"/>
        </a:p>
      </dgm:t>
    </dgm:pt>
    <dgm:pt modelId="{4E986273-A676-4185-9B2F-1B4318D189F9}" type="parTrans" cxnId="{8CB59782-7CA3-42E1-BBEA-2D3FD207B51A}">
      <dgm:prSet/>
      <dgm:spPr/>
      <dgm:t>
        <a:bodyPr/>
        <a:lstStyle/>
        <a:p>
          <a:endParaRPr lang="ru-RU"/>
        </a:p>
      </dgm:t>
    </dgm:pt>
    <dgm:pt modelId="{D1E26381-C267-472A-9298-ABF0CE75251E}" type="sibTrans" cxnId="{8CB59782-7CA3-42E1-BBEA-2D3FD207B51A}">
      <dgm:prSet/>
      <dgm:spPr/>
      <dgm:t>
        <a:bodyPr/>
        <a:lstStyle/>
        <a:p>
          <a:endParaRPr lang="ru-RU"/>
        </a:p>
      </dgm:t>
    </dgm:pt>
    <dgm:pt modelId="{51EF3F25-73A1-43D3-AF6A-DD4AD489DED7}">
      <dgm:prSet/>
      <dgm:spPr/>
      <dgm:t>
        <a:bodyPr/>
        <a:lstStyle/>
        <a:p>
          <a:r>
            <a:rPr lang="ru-RU" dirty="0" smtClean="0"/>
            <a:t>ознакомительное</a:t>
          </a:r>
          <a:endParaRPr lang="ru-RU" dirty="0"/>
        </a:p>
      </dgm:t>
    </dgm:pt>
    <dgm:pt modelId="{ED636D0C-7A4E-42A7-A8F6-6E61B2DF7120}" type="parTrans" cxnId="{4A1D288F-F07C-407E-99C9-DE02EB4A8589}">
      <dgm:prSet/>
      <dgm:spPr/>
      <dgm:t>
        <a:bodyPr/>
        <a:lstStyle/>
        <a:p>
          <a:endParaRPr lang="ru-RU"/>
        </a:p>
      </dgm:t>
    </dgm:pt>
    <dgm:pt modelId="{553A3D7A-07AE-450B-868D-BD009C0BE036}" type="sibTrans" cxnId="{4A1D288F-F07C-407E-99C9-DE02EB4A8589}">
      <dgm:prSet/>
      <dgm:spPr/>
      <dgm:t>
        <a:bodyPr/>
        <a:lstStyle/>
        <a:p>
          <a:endParaRPr lang="ru-RU"/>
        </a:p>
      </dgm:t>
    </dgm:pt>
    <dgm:pt modelId="{470F5AA8-8D76-4292-B950-E4FFCDAA8AF5}">
      <dgm:prSet/>
      <dgm:spPr/>
      <dgm:t>
        <a:bodyPr/>
        <a:lstStyle/>
        <a:p>
          <a:r>
            <a:rPr lang="ru-RU" smtClean="0"/>
            <a:t>изучающее</a:t>
          </a:r>
          <a:endParaRPr lang="ru-RU"/>
        </a:p>
      </dgm:t>
    </dgm:pt>
    <dgm:pt modelId="{D1F5D794-4656-4272-BC3B-9EB41DB746BD}" type="parTrans" cxnId="{26427DF6-8D40-4957-B4F4-44188EFD8EFC}">
      <dgm:prSet/>
      <dgm:spPr/>
      <dgm:t>
        <a:bodyPr/>
        <a:lstStyle/>
        <a:p>
          <a:endParaRPr lang="ru-RU"/>
        </a:p>
      </dgm:t>
    </dgm:pt>
    <dgm:pt modelId="{BAD0A9D2-C938-4ED9-99CD-7840BA7F22AB}" type="sibTrans" cxnId="{26427DF6-8D40-4957-B4F4-44188EFD8EFC}">
      <dgm:prSet/>
      <dgm:spPr/>
      <dgm:t>
        <a:bodyPr/>
        <a:lstStyle/>
        <a:p>
          <a:endParaRPr lang="ru-RU"/>
        </a:p>
      </dgm:t>
    </dgm:pt>
    <dgm:pt modelId="{93FC9127-6924-459E-8EF6-5CB4EFDF4F45}">
      <dgm:prSet/>
      <dgm:spPr/>
      <dgm:t>
        <a:bodyPr/>
        <a:lstStyle/>
        <a:p>
          <a:r>
            <a:rPr lang="ru-RU" dirty="0" smtClean="0"/>
            <a:t>рефлексивное </a:t>
          </a:r>
        </a:p>
      </dgm:t>
    </dgm:pt>
    <dgm:pt modelId="{5F63BEFC-AA1F-4986-B13B-483FFC71E968}" type="parTrans" cxnId="{58797E77-4BB6-43EC-B881-5D5451BF49CB}">
      <dgm:prSet/>
      <dgm:spPr/>
      <dgm:t>
        <a:bodyPr/>
        <a:lstStyle/>
        <a:p>
          <a:endParaRPr lang="ru-RU"/>
        </a:p>
      </dgm:t>
    </dgm:pt>
    <dgm:pt modelId="{9244BAAF-EAAD-4209-87DF-EBBBFF126539}" type="sibTrans" cxnId="{58797E77-4BB6-43EC-B881-5D5451BF49CB}">
      <dgm:prSet/>
      <dgm:spPr/>
      <dgm:t>
        <a:bodyPr/>
        <a:lstStyle/>
        <a:p>
          <a:endParaRPr lang="ru-RU"/>
        </a:p>
      </dgm:t>
    </dgm:pt>
    <dgm:pt modelId="{582AD17F-CC14-4279-9A1D-4356E2F12220}" type="pres">
      <dgm:prSet presAssocID="{641C989F-459C-499A-B977-4072B941D10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31A5A6B-19D8-4666-ADA1-85E8D2E57DF2}" type="pres">
      <dgm:prSet presAssocID="{641C989F-459C-499A-B977-4072B941D102}" presName="Name1" presStyleCnt="0"/>
      <dgm:spPr/>
    </dgm:pt>
    <dgm:pt modelId="{FF30ADA8-1405-48F1-89C0-63CFB9BABD63}" type="pres">
      <dgm:prSet presAssocID="{641C989F-459C-499A-B977-4072B941D102}" presName="cycle" presStyleCnt="0"/>
      <dgm:spPr/>
    </dgm:pt>
    <dgm:pt modelId="{6D6C8A89-CBFC-43FE-8698-30490CEA6C99}" type="pres">
      <dgm:prSet presAssocID="{641C989F-459C-499A-B977-4072B941D102}" presName="srcNode" presStyleLbl="node1" presStyleIdx="0" presStyleCnt="4"/>
      <dgm:spPr/>
    </dgm:pt>
    <dgm:pt modelId="{08999E43-53E9-49BD-8D16-AD896B043F33}" type="pres">
      <dgm:prSet presAssocID="{641C989F-459C-499A-B977-4072B941D102}" presName="conn" presStyleLbl="parChTrans1D2" presStyleIdx="0" presStyleCnt="1"/>
      <dgm:spPr/>
      <dgm:t>
        <a:bodyPr/>
        <a:lstStyle/>
        <a:p>
          <a:endParaRPr lang="ru-RU"/>
        </a:p>
      </dgm:t>
    </dgm:pt>
    <dgm:pt modelId="{CB08ED7F-8765-442E-B2DB-9044C6AE3029}" type="pres">
      <dgm:prSet presAssocID="{641C989F-459C-499A-B977-4072B941D102}" presName="extraNode" presStyleLbl="node1" presStyleIdx="0" presStyleCnt="4"/>
      <dgm:spPr/>
    </dgm:pt>
    <dgm:pt modelId="{75A07780-E538-406C-BEDD-F066A022F42E}" type="pres">
      <dgm:prSet presAssocID="{641C989F-459C-499A-B977-4072B941D102}" presName="dstNode" presStyleLbl="node1" presStyleIdx="0" presStyleCnt="4"/>
      <dgm:spPr/>
    </dgm:pt>
    <dgm:pt modelId="{E4181CF8-548A-4907-899E-646E6ADF52FA}" type="pres">
      <dgm:prSet presAssocID="{5E3253C6-A592-47BE-9517-190D5B648793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66008-78A2-4D8A-89CC-03646823BB93}" type="pres">
      <dgm:prSet presAssocID="{5E3253C6-A592-47BE-9517-190D5B648793}" presName="accent_1" presStyleCnt="0"/>
      <dgm:spPr/>
    </dgm:pt>
    <dgm:pt modelId="{01827497-04AD-42B8-9282-FBFE9A741EE0}" type="pres">
      <dgm:prSet presAssocID="{5E3253C6-A592-47BE-9517-190D5B648793}" presName="accentRepeatNode" presStyleLbl="solidFgAcc1" presStyleIdx="0" presStyleCnt="4"/>
      <dgm:spPr/>
    </dgm:pt>
    <dgm:pt modelId="{D06357B0-2672-4D4C-B9BA-9994B575E8F4}" type="pres">
      <dgm:prSet presAssocID="{51EF3F25-73A1-43D3-AF6A-DD4AD489DED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629C3-2242-425E-810C-D690E93792AD}" type="pres">
      <dgm:prSet presAssocID="{51EF3F25-73A1-43D3-AF6A-DD4AD489DED7}" presName="accent_2" presStyleCnt="0"/>
      <dgm:spPr/>
    </dgm:pt>
    <dgm:pt modelId="{A610201D-1D5B-41EA-B62A-E715A723D1B0}" type="pres">
      <dgm:prSet presAssocID="{51EF3F25-73A1-43D3-AF6A-DD4AD489DED7}" presName="accentRepeatNode" presStyleLbl="solidFgAcc1" presStyleIdx="1" presStyleCnt="4"/>
      <dgm:spPr/>
    </dgm:pt>
    <dgm:pt modelId="{C41F28F4-FDE0-4DA0-8B74-ED06CF4FF7FA}" type="pres">
      <dgm:prSet presAssocID="{470F5AA8-8D76-4292-B950-E4FFCDAA8AF5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5419D-83A8-4CFF-8194-BAEA1714C788}" type="pres">
      <dgm:prSet presAssocID="{470F5AA8-8D76-4292-B950-E4FFCDAA8AF5}" presName="accent_3" presStyleCnt="0"/>
      <dgm:spPr/>
    </dgm:pt>
    <dgm:pt modelId="{92036DEE-30BA-4F1E-9FB3-28746B3004A8}" type="pres">
      <dgm:prSet presAssocID="{470F5AA8-8D76-4292-B950-E4FFCDAA8AF5}" presName="accentRepeatNode" presStyleLbl="solidFgAcc1" presStyleIdx="2" presStyleCnt="4"/>
      <dgm:spPr/>
    </dgm:pt>
    <dgm:pt modelId="{B5F9E108-06AD-4AF3-8D44-E335862E4311}" type="pres">
      <dgm:prSet presAssocID="{93FC9127-6924-459E-8EF6-5CB4EFDF4F4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7FE19-C9D2-48C6-86BA-6744A7A22915}" type="pres">
      <dgm:prSet presAssocID="{93FC9127-6924-459E-8EF6-5CB4EFDF4F45}" presName="accent_4" presStyleCnt="0"/>
      <dgm:spPr/>
    </dgm:pt>
    <dgm:pt modelId="{E7192943-6EF4-4A67-AF72-CE5FB2CD09FD}" type="pres">
      <dgm:prSet presAssocID="{93FC9127-6924-459E-8EF6-5CB4EFDF4F45}" presName="accentRepeatNode" presStyleLbl="solidFgAcc1" presStyleIdx="3" presStyleCnt="4"/>
      <dgm:spPr/>
    </dgm:pt>
  </dgm:ptLst>
  <dgm:cxnLst>
    <dgm:cxn modelId="{08F23163-8A30-4E38-838B-E11523BCFBC8}" type="presOf" srcId="{D1E26381-C267-472A-9298-ABF0CE75251E}" destId="{08999E43-53E9-49BD-8D16-AD896B043F33}" srcOrd="0" destOrd="0" presId="urn:microsoft.com/office/officeart/2008/layout/VerticalCurvedList"/>
    <dgm:cxn modelId="{DDB9E7A2-9F7B-40F4-9B6A-EEF4775ADF1B}" type="presOf" srcId="{641C989F-459C-499A-B977-4072B941D102}" destId="{582AD17F-CC14-4279-9A1D-4356E2F12220}" srcOrd="0" destOrd="0" presId="urn:microsoft.com/office/officeart/2008/layout/VerticalCurvedList"/>
    <dgm:cxn modelId="{4A1D288F-F07C-407E-99C9-DE02EB4A8589}" srcId="{641C989F-459C-499A-B977-4072B941D102}" destId="{51EF3F25-73A1-43D3-AF6A-DD4AD489DED7}" srcOrd="1" destOrd="0" parTransId="{ED636D0C-7A4E-42A7-A8F6-6E61B2DF7120}" sibTransId="{553A3D7A-07AE-450B-868D-BD009C0BE036}"/>
    <dgm:cxn modelId="{FA37D19B-3693-42D8-BA5F-25115B007095}" type="presOf" srcId="{5E3253C6-A592-47BE-9517-190D5B648793}" destId="{E4181CF8-548A-4907-899E-646E6ADF52FA}" srcOrd="0" destOrd="0" presId="urn:microsoft.com/office/officeart/2008/layout/VerticalCurvedList"/>
    <dgm:cxn modelId="{63777C71-62A0-4BE5-A5C3-34D825A6AD26}" type="presOf" srcId="{93FC9127-6924-459E-8EF6-5CB4EFDF4F45}" destId="{B5F9E108-06AD-4AF3-8D44-E335862E4311}" srcOrd="0" destOrd="0" presId="urn:microsoft.com/office/officeart/2008/layout/VerticalCurvedList"/>
    <dgm:cxn modelId="{67EB02AC-BB96-4A30-8F00-D487D982CD6E}" type="presOf" srcId="{470F5AA8-8D76-4292-B950-E4FFCDAA8AF5}" destId="{C41F28F4-FDE0-4DA0-8B74-ED06CF4FF7FA}" srcOrd="0" destOrd="0" presId="urn:microsoft.com/office/officeart/2008/layout/VerticalCurvedList"/>
    <dgm:cxn modelId="{B37EBBAB-E030-41BF-9C94-AE1BAEC515C3}" type="presOf" srcId="{51EF3F25-73A1-43D3-AF6A-DD4AD489DED7}" destId="{D06357B0-2672-4D4C-B9BA-9994B575E8F4}" srcOrd="0" destOrd="0" presId="urn:microsoft.com/office/officeart/2008/layout/VerticalCurvedList"/>
    <dgm:cxn modelId="{8CB59782-7CA3-42E1-BBEA-2D3FD207B51A}" srcId="{641C989F-459C-499A-B977-4072B941D102}" destId="{5E3253C6-A592-47BE-9517-190D5B648793}" srcOrd="0" destOrd="0" parTransId="{4E986273-A676-4185-9B2F-1B4318D189F9}" sibTransId="{D1E26381-C267-472A-9298-ABF0CE75251E}"/>
    <dgm:cxn modelId="{58797E77-4BB6-43EC-B881-5D5451BF49CB}" srcId="{641C989F-459C-499A-B977-4072B941D102}" destId="{93FC9127-6924-459E-8EF6-5CB4EFDF4F45}" srcOrd="3" destOrd="0" parTransId="{5F63BEFC-AA1F-4986-B13B-483FFC71E968}" sibTransId="{9244BAAF-EAAD-4209-87DF-EBBBFF126539}"/>
    <dgm:cxn modelId="{26427DF6-8D40-4957-B4F4-44188EFD8EFC}" srcId="{641C989F-459C-499A-B977-4072B941D102}" destId="{470F5AA8-8D76-4292-B950-E4FFCDAA8AF5}" srcOrd="2" destOrd="0" parTransId="{D1F5D794-4656-4272-BC3B-9EB41DB746BD}" sibTransId="{BAD0A9D2-C938-4ED9-99CD-7840BA7F22AB}"/>
    <dgm:cxn modelId="{E9A0ADC8-5B32-41D1-89AF-9E043D530E04}" type="presParOf" srcId="{582AD17F-CC14-4279-9A1D-4356E2F12220}" destId="{231A5A6B-19D8-4666-ADA1-85E8D2E57DF2}" srcOrd="0" destOrd="0" presId="urn:microsoft.com/office/officeart/2008/layout/VerticalCurvedList"/>
    <dgm:cxn modelId="{6DD8E9E8-5131-4D64-A7EE-4F18595071F4}" type="presParOf" srcId="{231A5A6B-19D8-4666-ADA1-85E8D2E57DF2}" destId="{FF30ADA8-1405-48F1-89C0-63CFB9BABD63}" srcOrd="0" destOrd="0" presId="urn:microsoft.com/office/officeart/2008/layout/VerticalCurvedList"/>
    <dgm:cxn modelId="{3A3B05E0-DA12-41DE-80ED-4D9B7C2D4A36}" type="presParOf" srcId="{FF30ADA8-1405-48F1-89C0-63CFB9BABD63}" destId="{6D6C8A89-CBFC-43FE-8698-30490CEA6C99}" srcOrd="0" destOrd="0" presId="urn:microsoft.com/office/officeart/2008/layout/VerticalCurvedList"/>
    <dgm:cxn modelId="{7D0E84C1-CF94-4A3E-AD08-DC7C19165F4D}" type="presParOf" srcId="{FF30ADA8-1405-48F1-89C0-63CFB9BABD63}" destId="{08999E43-53E9-49BD-8D16-AD896B043F33}" srcOrd="1" destOrd="0" presId="urn:microsoft.com/office/officeart/2008/layout/VerticalCurvedList"/>
    <dgm:cxn modelId="{EE0AC918-4021-47D3-AA62-694D9B828FD4}" type="presParOf" srcId="{FF30ADA8-1405-48F1-89C0-63CFB9BABD63}" destId="{CB08ED7F-8765-442E-B2DB-9044C6AE3029}" srcOrd="2" destOrd="0" presId="urn:microsoft.com/office/officeart/2008/layout/VerticalCurvedList"/>
    <dgm:cxn modelId="{D1ED0229-1023-42AB-A8AF-16395043679F}" type="presParOf" srcId="{FF30ADA8-1405-48F1-89C0-63CFB9BABD63}" destId="{75A07780-E538-406C-BEDD-F066A022F42E}" srcOrd="3" destOrd="0" presId="urn:microsoft.com/office/officeart/2008/layout/VerticalCurvedList"/>
    <dgm:cxn modelId="{857416BF-B4C6-49A5-9168-9AF272C601EB}" type="presParOf" srcId="{231A5A6B-19D8-4666-ADA1-85E8D2E57DF2}" destId="{E4181CF8-548A-4907-899E-646E6ADF52FA}" srcOrd="1" destOrd="0" presId="urn:microsoft.com/office/officeart/2008/layout/VerticalCurvedList"/>
    <dgm:cxn modelId="{0C6E7D7C-F846-4E59-884B-35040493307B}" type="presParOf" srcId="{231A5A6B-19D8-4666-ADA1-85E8D2E57DF2}" destId="{83566008-78A2-4D8A-89CC-03646823BB93}" srcOrd="2" destOrd="0" presId="urn:microsoft.com/office/officeart/2008/layout/VerticalCurvedList"/>
    <dgm:cxn modelId="{05999A49-B11B-4E0B-B37B-DF058F4E0633}" type="presParOf" srcId="{83566008-78A2-4D8A-89CC-03646823BB93}" destId="{01827497-04AD-42B8-9282-FBFE9A741EE0}" srcOrd="0" destOrd="0" presId="urn:microsoft.com/office/officeart/2008/layout/VerticalCurvedList"/>
    <dgm:cxn modelId="{E4356EB3-CB72-475D-8335-610AF48CE82B}" type="presParOf" srcId="{231A5A6B-19D8-4666-ADA1-85E8D2E57DF2}" destId="{D06357B0-2672-4D4C-B9BA-9994B575E8F4}" srcOrd="3" destOrd="0" presId="urn:microsoft.com/office/officeart/2008/layout/VerticalCurvedList"/>
    <dgm:cxn modelId="{F786027A-86B2-4FB1-A369-AD7B7EA14A30}" type="presParOf" srcId="{231A5A6B-19D8-4666-ADA1-85E8D2E57DF2}" destId="{B5A629C3-2242-425E-810C-D690E93792AD}" srcOrd="4" destOrd="0" presId="urn:microsoft.com/office/officeart/2008/layout/VerticalCurvedList"/>
    <dgm:cxn modelId="{375BEA61-DB5D-44BF-8DE7-C742A8143A03}" type="presParOf" srcId="{B5A629C3-2242-425E-810C-D690E93792AD}" destId="{A610201D-1D5B-41EA-B62A-E715A723D1B0}" srcOrd="0" destOrd="0" presId="urn:microsoft.com/office/officeart/2008/layout/VerticalCurvedList"/>
    <dgm:cxn modelId="{2B871497-6CFF-4851-B105-BA3D20528604}" type="presParOf" srcId="{231A5A6B-19D8-4666-ADA1-85E8D2E57DF2}" destId="{C41F28F4-FDE0-4DA0-8B74-ED06CF4FF7FA}" srcOrd="5" destOrd="0" presId="urn:microsoft.com/office/officeart/2008/layout/VerticalCurvedList"/>
    <dgm:cxn modelId="{6C03DA9D-F8ED-4B9F-824C-9D6CDEFEA665}" type="presParOf" srcId="{231A5A6B-19D8-4666-ADA1-85E8D2E57DF2}" destId="{DE65419D-83A8-4CFF-8194-BAEA1714C788}" srcOrd="6" destOrd="0" presId="urn:microsoft.com/office/officeart/2008/layout/VerticalCurvedList"/>
    <dgm:cxn modelId="{2D5E04F3-6697-483D-B889-A27C8ADC7515}" type="presParOf" srcId="{DE65419D-83A8-4CFF-8194-BAEA1714C788}" destId="{92036DEE-30BA-4F1E-9FB3-28746B3004A8}" srcOrd="0" destOrd="0" presId="urn:microsoft.com/office/officeart/2008/layout/VerticalCurvedList"/>
    <dgm:cxn modelId="{33314023-8028-45E4-BECA-892ECBE79066}" type="presParOf" srcId="{231A5A6B-19D8-4666-ADA1-85E8D2E57DF2}" destId="{B5F9E108-06AD-4AF3-8D44-E335862E4311}" srcOrd="7" destOrd="0" presId="urn:microsoft.com/office/officeart/2008/layout/VerticalCurvedList"/>
    <dgm:cxn modelId="{11205130-90D5-4FE3-8F1E-C978A554E454}" type="presParOf" srcId="{231A5A6B-19D8-4666-ADA1-85E8D2E57DF2}" destId="{6617FE19-C9D2-48C6-86BA-6744A7A22915}" srcOrd="8" destOrd="0" presId="urn:microsoft.com/office/officeart/2008/layout/VerticalCurvedList"/>
    <dgm:cxn modelId="{BE83880A-D8D3-4859-82FE-7FC061EAF307}" type="presParOf" srcId="{6617FE19-C9D2-48C6-86BA-6744A7A22915}" destId="{E7192943-6EF4-4A67-AF72-CE5FB2CD09F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2727580-E57F-4BDF-9540-A266E021C822}" type="doc">
      <dgm:prSet loTypeId="urn:microsoft.com/office/officeart/2005/8/layout/hProcess3" loCatId="process" qsTypeId="urn:microsoft.com/office/officeart/2005/8/quickstyle/3d4" qsCatId="3D" csTypeId="urn:microsoft.com/office/officeart/2005/8/colors/accent1_2" csCatId="accent1" phldr="1"/>
      <dgm:spPr/>
    </dgm:pt>
    <dgm:pt modelId="{649F5D0D-3A49-4442-AADB-84AA2ED8C7E3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A1EE757E-F676-4628-AEEF-EDE24E244C8F}" type="parTrans" cxnId="{8784BF6D-F991-425C-BCDD-9458FBAC84E4}">
      <dgm:prSet/>
      <dgm:spPr/>
      <dgm:t>
        <a:bodyPr/>
        <a:lstStyle/>
        <a:p>
          <a:endParaRPr lang="ru-RU"/>
        </a:p>
      </dgm:t>
    </dgm:pt>
    <dgm:pt modelId="{701EB253-F23F-4D7C-8135-70D2DF9CEC01}" type="sibTrans" cxnId="{8784BF6D-F991-425C-BCDD-9458FBAC84E4}">
      <dgm:prSet/>
      <dgm:spPr/>
      <dgm:t>
        <a:bodyPr/>
        <a:lstStyle/>
        <a:p>
          <a:endParaRPr lang="ru-RU"/>
        </a:p>
      </dgm:t>
    </dgm:pt>
    <dgm:pt modelId="{65F109C9-CBEB-44C3-85AF-E322D0B4189E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КОРАБЛИК</a:t>
          </a:r>
          <a:endParaRPr lang="ru-RU" b="1" dirty="0">
            <a:solidFill>
              <a:schemeClr val="bg1"/>
            </a:solidFill>
          </a:endParaRPr>
        </a:p>
      </dgm:t>
    </dgm:pt>
    <dgm:pt modelId="{52724CFD-B9A1-4E9A-B0E9-3C51E246FB16}" type="parTrans" cxnId="{1465265E-C3DA-4454-9D75-08864E7BDAF5}">
      <dgm:prSet/>
      <dgm:spPr/>
      <dgm:t>
        <a:bodyPr/>
        <a:lstStyle/>
        <a:p>
          <a:endParaRPr lang="ru-RU"/>
        </a:p>
      </dgm:t>
    </dgm:pt>
    <dgm:pt modelId="{0091C146-D97A-472A-A9F6-09F94219693F}" type="sibTrans" cxnId="{1465265E-C3DA-4454-9D75-08864E7BDAF5}">
      <dgm:prSet/>
      <dgm:spPr/>
      <dgm:t>
        <a:bodyPr/>
        <a:lstStyle/>
        <a:p>
          <a:endParaRPr lang="ru-RU"/>
        </a:p>
      </dgm:t>
    </dgm:pt>
    <dgm:pt modelId="{1150630B-BEE8-4592-86AC-934853E1A545}" type="pres">
      <dgm:prSet presAssocID="{E2727580-E57F-4BDF-9540-A266E021C822}" presName="Name0" presStyleCnt="0">
        <dgm:presLayoutVars>
          <dgm:dir/>
          <dgm:animLvl val="lvl"/>
          <dgm:resizeHandles val="exact"/>
        </dgm:presLayoutVars>
      </dgm:prSet>
      <dgm:spPr/>
    </dgm:pt>
    <dgm:pt modelId="{ABFD223A-B08F-45A8-9555-9AAE2EA7C233}" type="pres">
      <dgm:prSet presAssocID="{E2727580-E57F-4BDF-9540-A266E021C822}" presName="dummy" presStyleCnt="0"/>
      <dgm:spPr/>
    </dgm:pt>
    <dgm:pt modelId="{565377FB-5729-4460-BDBD-67C6909D83C1}" type="pres">
      <dgm:prSet presAssocID="{E2727580-E57F-4BDF-9540-A266E021C822}" presName="linH" presStyleCnt="0"/>
      <dgm:spPr/>
    </dgm:pt>
    <dgm:pt modelId="{5DCFA33E-7E88-4541-A49E-22C01EAFF777}" type="pres">
      <dgm:prSet presAssocID="{E2727580-E57F-4BDF-9540-A266E021C822}" presName="padding1" presStyleCnt="0"/>
      <dgm:spPr/>
    </dgm:pt>
    <dgm:pt modelId="{A066725E-1ADD-4618-9AA2-47F30D8F87BB}" type="pres">
      <dgm:prSet presAssocID="{649F5D0D-3A49-4442-AADB-84AA2ED8C7E3}" presName="linV" presStyleCnt="0"/>
      <dgm:spPr/>
    </dgm:pt>
    <dgm:pt modelId="{A33A6ECB-E238-40ED-A194-E55CB918110D}" type="pres">
      <dgm:prSet presAssocID="{649F5D0D-3A49-4442-AADB-84AA2ED8C7E3}" presName="spVertical1" presStyleCnt="0"/>
      <dgm:spPr/>
    </dgm:pt>
    <dgm:pt modelId="{1620D139-57EA-4675-8D75-C06D938AE4DC}" type="pres">
      <dgm:prSet presAssocID="{649F5D0D-3A49-4442-AADB-84AA2ED8C7E3}" presName="parTx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4247E-546F-4371-9BE1-404F262856FA}" type="pres">
      <dgm:prSet presAssocID="{649F5D0D-3A49-4442-AADB-84AA2ED8C7E3}" presName="spVertical2" presStyleCnt="0"/>
      <dgm:spPr/>
    </dgm:pt>
    <dgm:pt modelId="{D916D1C0-A57A-4854-B0DD-E6E55808DC3F}" type="pres">
      <dgm:prSet presAssocID="{649F5D0D-3A49-4442-AADB-84AA2ED8C7E3}" presName="spVertical3" presStyleCnt="0"/>
      <dgm:spPr/>
    </dgm:pt>
    <dgm:pt modelId="{B71AF105-EC3D-4D7A-A881-9BC8EC58D8DF}" type="pres">
      <dgm:prSet presAssocID="{701EB253-F23F-4D7C-8135-70D2DF9CEC01}" presName="space" presStyleCnt="0"/>
      <dgm:spPr/>
    </dgm:pt>
    <dgm:pt modelId="{8BD43418-D87E-4770-B4C7-9A74FA74E39B}" type="pres">
      <dgm:prSet presAssocID="{65F109C9-CBEB-44C3-85AF-E322D0B4189E}" presName="linV" presStyleCnt="0"/>
      <dgm:spPr/>
    </dgm:pt>
    <dgm:pt modelId="{45DCAF43-BC20-4C58-9ABB-6BED985540EB}" type="pres">
      <dgm:prSet presAssocID="{65F109C9-CBEB-44C3-85AF-E322D0B4189E}" presName="spVertical1" presStyleCnt="0"/>
      <dgm:spPr/>
    </dgm:pt>
    <dgm:pt modelId="{BACC1B4A-F384-47E9-BA44-42155832AB63}" type="pres">
      <dgm:prSet presAssocID="{65F109C9-CBEB-44C3-85AF-E322D0B4189E}" presName="parTx" presStyleLbl="revTx" presStyleIdx="1" presStyleCnt="2" custScaleX="268414" custLinFactNeighborX="-90159" custLinFactNeighborY="38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18E3C-DFFE-4D05-8F67-6EF400A62862}" type="pres">
      <dgm:prSet presAssocID="{65F109C9-CBEB-44C3-85AF-E322D0B4189E}" presName="spVertical2" presStyleCnt="0"/>
      <dgm:spPr/>
    </dgm:pt>
    <dgm:pt modelId="{C2B7EA92-6386-4D5B-81D6-8FC3367A9689}" type="pres">
      <dgm:prSet presAssocID="{65F109C9-CBEB-44C3-85AF-E322D0B4189E}" presName="spVertical3" presStyleCnt="0"/>
      <dgm:spPr/>
    </dgm:pt>
    <dgm:pt modelId="{44FFD005-D065-49F5-B33B-2B4283D6143B}" type="pres">
      <dgm:prSet presAssocID="{E2727580-E57F-4BDF-9540-A266E021C822}" presName="padding2" presStyleCnt="0"/>
      <dgm:spPr/>
    </dgm:pt>
    <dgm:pt modelId="{52AB0AB4-3EEC-4951-8889-3C8EA586219B}" type="pres">
      <dgm:prSet presAssocID="{E2727580-E57F-4BDF-9540-A266E021C822}" presName="negArrow" presStyleCnt="0"/>
      <dgm:spPr/>
    </dgm:pt>
    <dgm:pt modelId="{15E32F6D-A4A3-4CE8-85F4-5E545B50C18D}" type="pres">
      <dgm:prSet presAssocID="{E2727580-E57F-4BDF-9540-A266E021C822}" presName="backgroundArrow" presStyleLbl="node1" presStyleIdx="0" presStyleCnt="1"/>
      <dgm:spPr/>
    </dgm:pt>
  </dgm:ptLst>
  <dgm:cxnLst>
    <dgm:cxn modelId="{1465265E-C3DA-4454-9D75-08864E7BDAF5}" srcId="{E2727580-E57F-4BDF-9540-A266E021C822}" destId="{65F109C9-CBEB-44C3-85AF-E322D0B4189E}" srcOrd="1" destOrd="0" parTransId="{52724CFD-B9A1-4E9A-B0E9-3C51E246FB16}" sibTransId="{0091C146-D97A-472A-A9F6-09F94219693F}"/>
    <dgm:cxn modelId="{BC52E6E5-6EC2-49B3-8E16-FCB17EDFA31C}" type="presOf" srcId="{65F109C9-CBEB-44C3-85AF-E322D0B4189E}" destId="{BACC1B4A-F384-47E9-BA44-42155832AB63}" srcOrd="0" destOrd="0" presId="urn:microsoft.com/office/officeart/2005/8/layout/hProcess3"/>
    <dgm:cxn modelId="{DAAC865A-B3DE-4907-874B-46E92751D0D4}" type="presOf" srcId="{E2727580-E57F-4BDF-9540-A266E021C822}" destId="{1150630B-BEE8-4592-86AC-934853E1A545}" srcOrd="0" destOrd="0" presId="urn:microsoft.com/office/officeart/2005/8/layout/hProcess3"/>
    <dgm:cxn modelId="{189ECE4C-D67C-4263-92B8-A17E4CA885CD}" type="presOf" srcId="{649F5D0D-3A49-4442-AADB-84AA2ED8C7E3}" destId="{1620D139-57EA-4675-8D75-C06D938AE4DC}" srcOrd="0" destOrd="0" presId="urn:microsoft.com/office/officeart/2005/8/layout/hProcess3"/>
    <dgm:cxn modelId="{8784BF6D-F991-425C-BCDD-9458FBAC84E4}" srcId="{E2727580-E57F-4BDF-9540-A266E021C822}" destId="{649F5D0D-3A49-4442-AADB-84AA2ED8C7E3}" srcOrd="0" destOrd="0" parTransId="{A1EE757E-F676-4628-AEEF-EDE24E244C8F}" sibTransId="{701EB253-F23F-4D7C-8135-70D2DF9CEC01}"/>
    <dgm:cxn modelId="{D95F7140-25E9-4EFE-B5DF-B13755DCC087}" type="presParOf" srcId="{1150630B-BEE8-4592-86AC-934853E1A545}" destId="{ABFD223A-B08F-45A8-9555-9AAE2EA7C233}" srcOrd="0" destOrd="0" presId="urn:microsoft.com/office/officeart/2005/8/layout/hProcess3"/>
    <dgm:cxn modelId="{FB247024-3B10-4561-BDC1-A00C9171B0F3}" type="presParOf" srcId="{1150630B-BEE8-4592-86AC-934853E1A545}" destId="{565377FB-5729-4460-BDBD-67C6909D83C1}" srcOrd="1" destOrd="0" presId="urn:microsoft.com/office/officeart/2005/8/layout/hProcess3"/>
    <dgm:cxn modelId="{8B3980A0-7904-444E-8F96-B3700560F00D}" type="presParOf" srcId="{565377FB-5729-4460-BDBD-67C6909D83C1}" destId="{5DCFA33E-7E88-4541-A49E-22C01EAFF777}" srcOrd="0" destOrd="0" presId="urn:microsoft.com/office/officeart/2005/8/layout/hProcess3"/>
    <dgm:cxn modelId="{DDB833ED-9739-4E83-B83A-9FFF2D648A60}" type="presParOf" srcId="{565377FB-5729-4460-BDBD-67C6909D83C1}" destId="{A066725E-1ADD-4618-9AA2-47F30D8F87BB}" srcOrd="1" destOrd="0" presId="urn:microsoft.com/office/officeart/2005/8/layout/hProcess3"/>
    <dgm:cxn modelId="{61764716-C687-4A0B-A830-CF6705B322DC}" type="presParOf" srcId="{A066725E-1ADD-4618-9AA2-47F30D8F87BB}" destId="{A33A6ECB-E238-40ED-A194-E55CB918110D}" srcOrd="0" destOrd="0" presId="urn:microsoft.com/office/officeart/2005/8/layout/hProcess3"/>
    <dgm:cxn modelId="{5DF11167-8772-4D47-B3E3-85DB56F51C94}" type="presParOf" srcId="{A066725E-1ADD-4618-9AA2-47F30D8F87BB}" destId="{1620D139-57EA-4675-8D75-C06D938AE4DC}" srcOrd="1" destOrd="0" presId="urn:microsoft.com/office/officeart/2005/8/layout/hProcess3"/>
    <dgm:cxn modelId="{A0CBFD8F-6476-4BBC-81EA-C3627BA79C08}" type="presParOf" srcId="{A066725E-1ADD-4618-9AA2-47F30D8F87BB}" destId="{5554247E-546F-4371-9BE1-404F262856FA}" srcOrd="2" destOrd="0" presId="urn:microsoft.com/office/officeart/2005/8/layout/hProcess3"/>
    <dgm:cxn modelId="{68475B30-0232-446B-A9D4-8F89C3827B3F}" type="presParOf" srcId="{A066725E-1ADD-4618-9AA2-47F30D8F87BB}" destId="{D916D1C0-A57A-4854-B0DD-E6E55808DC3F}" srcOrd="3" destOrd="0" presId="urn:microsoft.com/office/officeart/2005/8/layout/hProcess3"/>
    <dgm:cxn modelId="{B19B4015-8F8D-4941-BA3A-56D9EF26FE05}" type="presParOf" srcId="{565377FB-5729-4460-BDBD-67C6909D83C1}" destId="{B71AF105-EC3D-4D7A-A881-9BC8EC58D8DF}" srcOrd="2" destOrd="0" presId="urn:microsoft.com/office/officeart/2005/8/layout/hProcess3"/>
    <dgm:cxn modelId="{EB9D3A2F-FACD-4D36-BABA-123E1053FA6B}" type="presParOf" srcId="{565377FB-5729-4460-BDBD-67C6909D83C1}" destId="{8BD43418-D87E-4770-B4C7-9A74FA74E39B}" srcOrd="3" destOrd="0" presId="urn:microsoft.com/office/officeart/2005/8/layout/hProcess3"/>
    <dgm:cxn modelId="{B8F592C3-8DC5-4CCA-ABCE-5FBB77953171}" type="presParOf" srcId="{8BD43418-D87E-4770-B4C7-9A74FA74E39B}" destId="{45DCAF43-BC20-4C58-9ABB-6BED985540EB}" srcOrd="0" destOrd="0" presId="urn:microsoft.com/office/officeart/2005/8/layout/hProcess3"/>
    <dgm:cxn modelId="{83E8E294-572C-4488-880D-8F786B1B62F1}" type="presParOf" srcId="{8BD43418-D87E-4770-B4C7-9A74FA74E39B}" destId="{BACC1B4A-F384-47E9-BA44-42155832AB63}" srcOrd="1" destOrd="0" presId="urn:microsoft.com/office/officeart/2005/8/layout/hProcess3"/>
    <dgm:cxn modelId="{35D5FA1D-3E8E-4063-803F-2CB65EECA453}" type="presParOf" srcId="{8BD43418-D87E-4770-B4C7-9A74FA74E39B}" destId="{E0D18E3C-DFFE-4D05-8F67-6EF400A62862}" srcOrd="2" destOrd="0" presId="urn:microsoft.com/office/officeart/2005/8/layout/hProcess3"/>
    <dgm:cxn modelId="{5F331124-04C6-4015-AA3C-9708227CF247}" type="presParOf" srcId="{8BD43418-D87E-4770-B4C7-9A74FA74E39B}" destId="{C2B7EA92-6386-4D5B-81D6-8FC3367A9689}" srcOrd="3" destOrd="0" presId="urn:microsoft.com/office/officeart/2005/8/layout/hProcess3"/>
    <dgm:cxn modelId="{AE4C306B-BB0A-40C1-98A1-F5198D929012}" type="presParOf" srcId="{565377FB-5729-4460-BDBD-67C6909D83C1}" destId="{44FFD005-D065-49F5-B33B-2B4283D6143B}" srcOrd="4" destOrd="0" presId="urn:microsoft.com/office/officeart/2005/8/layout/hProcess3"/>
    <dgm:cxn modelId="{922B1C8B-071A-456A-9533-A773A01B5DBA}" type="presParOf" srcId="{565377FB-5729-4460-BDBD-67C6909D83C1}" destId="{52AB0AB4-3EEC-4951-8889-3C8EA586219B}" srcOrd="5" destOrd="0" presId="urn:microsoft.com/office/officeart/2005/8/layout/hProcess3"/>
    <dgm:cxn modelId="{A68657BB-7A2F-4EBE-B2A2-00583356ED43}" type="presParOf" srcId="{565377FB-5729-4460-BDBD-67C6909D83C1}" destId="{15E32F6D-A4A3-4CE8-85F4-5E545B50C18D}" srcOrd="6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2727580-E57F-4BDF-9540-A266E021C822}" type="doc">
      <dgm:prSet loTypeId="urn:microsoft.com/office/officeart/2005/8/layout/hProcess3" loCatId="process" qsTypeId="urn:microsoft.com/office/officeart/2005/8/quickstyle/3d5" qsCatId="3D" csTypeId="urn:microsoft.com/office/officeart/2005/8/colors/accent1_2" csCatId="accent1" phldr="1"/>
      <dgm:spPr/>
    </dgm:pt>
    <dgm:pt modelId="{649F5D0D-3A49-4442-AADB-84AA2ED8C7E3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A1EE757E-F676-4628-AEEF-EDE24E244C8F}" type="parTrans" cxnId="{8784BF6D-F991-425C-BCDD-9458FBAC84E4}">
      <dgm:prSet/>
      <dgm:spPr/>
      <dgm:t>
        <a:bodyPr/>
        <a:lstStyle/>
        <a:p>
          <a:endParaRPr lang="ru-RU"/>
        </a:p>
      </dgm:t>
    </dgm:pt>
    <dgm:pt modelId="{701EB253-F23F-4D7C-8135-70D2DF9CEC01}" type="sibTrans" cxnId="{8784BF6D-F991-425C-BCDD-9458FBAC84E4}">
      <dgm:prSet/>
      <dgm:spPr/>
      <dgm:t>
        <a:bodyPr/>
        <a:lstStyle/>
        <a:p>
          <a:endParaRPr lang="ru-RU"/>
        </a:p>
      </dgm:t>
    </dgm:pt>
    <dgm:pt modelId="{65F109C9-CBEB-44C3-85AF-E322D0B4189E}">
      <dgm:prSet phldrT="[Текст]" custT="1"/>
      <dgm:spPr/>
      <dgm:t>
        <a:bodyPr/>
        <a:lstStyle/>
        <a:p>
          <a:r>
            <a:rPr lang="ru-RU" sz="6000" b="1" dirty="0" smtClean="0">
              <a:solidFill>
                <a:schemeClr val="bg1"/>
              </a:solidFill>
            </a:rPr>
            <a:t>КОРАБЛИК</a:t>
          </a:r>
          <a:endParaRPr lang="ru-RU" sz="6000" b="1" dirty="0">
            <a:solidFill>
              <a:schemeClr val="bg1"/>
            </a:solidFill>
          </a:endParaRPr>
        </a:p>
      </dgm:t>
    </dgm:pt>
    <dgm:pt modelId="{52724CFD-B9A1-4E9A-B0E9-3C51E246FB16}" type="parTrans" cxnId="{1465265E-C3DA-4454-9D75-08864E7BDAF5}">
      <dgm:prSet/>
      <dgm:spPr/>
      <dgm:t>
        <a:bodyPr/>
        <a:lstStyle/>
        <a:p>
          <a:endParaRPr lang="ru-RU"/>
        </a:p>
      </dgm:t>
    </dgm:pt>
    <dgm:pt modelId="{0091C146-D97A-472A-A9F6-09F94219693F}" type="sibTrans" cxnId="{1465265E-C3DA-4454-9D75-08864E7BDAF5}">
      <dgm:prSet/>
      <dgm:spPr/>
      <dgm:t>
        <a:bodyPr/>
        <a:lstStyle/>
        <a:p>
          <a:endParaRPr lang="ru-RU"/>
        </a:p>
      </dgm:t>
    </dgm:pt>
    <dgm:pt modelId="{1150630B-BEE8-4592-86AC-934853E1A545}" type="pres">
      <dgm:prSet presAssocID="{E2727580-E57F-4BDF-9540-A266E021C822}" presName="Name0" presStyleCnt="0">
        <dgm:presLayoutVars>
          <dgm:dir/>
          <dgm:animLvl val="lvl"/>
          <dgm:resizeHandles val="exact"/>
        </dgm:presLayoutVars>
      </dgm:prSet>
      <dgm:spPr/>
    </dgm:pt>
    <dgm:pt modelId="{ABFD223A-B08F-45A8-9555-9AAE2EA7C233}" type="pres">
      <dgm:prSet presAssocID="{E2727580-E57F-4BDF-9540-A266E021C822}" presName="dummy" presStyleCnt="0"/>
      <dgm:spPr/>
    </dgm:pt>
    <dgm:pt modelId="{565377FB-5729-4460-BDBD-67C6909D83C1}" type="pres">
      <dgm:prSet presAssocID="{E2727580-E57F-4BDF-9540-A266E021C822}" presName="linH" presStyleCnt="0"/>
      <dgm:spPr/>
    </dgm:pt>
    <dgm:pt modelId="{5DCFA33E-7E88-4541-A49E-22C01EAFF777}" type="pres">
      <dgm:prSet presAssocID="{E2727580-E57F-4BDF-9540-A266E021C822}" presName="padding1" presStyleCnt="0"/>
      <dgm:spPr/>
    </dgm:pt>
    <dgm:pt modelId="{A066725E-1ADD-4618-9AA2-47F30D8F87BB}" type="pres">
      <dgm:prSet presAssocID="{649F5D0D-3A49-4442-AADB-84AA2ED8C7E3}" presName="linV" presStyleCnt="0"/>
      <dgm:spPr/>
    </dgm:pt>
    <dgm:pt modelId="{A33A6ECB-E238-40ED-A194-E55CB918110D}" type="pres">
      <dgm:prSet presAssocID="{649F5D0D-3A49-4442-AADB-84AA2ED8C7E3}" presName="spVertical1" presStyleCnt="0"/>
      <dgm:spPr/>
    </dgm:pt>
    <dgm:pt modelId="{1620D139-57EA-4675-8D75-C06D938AE4DC}" type="pres">
      <dgm:prSet presAssocID="{649F5D0D-3A49-4442-AADB-84AA2ED8C7E3}" presName="parTx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4247E-546F-4371-9BE1-404F262856FA}" type="pres">
      <dgm:prSet presAssocID="{649F5D0D-3A49-4442-AADB-84AA2ED8C7E3}" presName="spVertical2" presStyleCnt="0"/>
      <dgm:spPr/>
    </dgm:pt>
    <dgm:pt modelId="{D916D1C0-A57A-4854-B0DD-E6E55808DC3F}" type="pres">
      <dgm:prSet presAssocID="{649F5D0D-3A49-4442-AADB-84AA2ED8C7E3}" presName="spVertical3" presStyleCnt="0"/>
      <dgm:spPr/>
    </dgm:pt>
    <dgm:pt modelId="{B71AF105-EC3D-4D7A-A881-9BC8EC58D8DF}" type="pres">
      <dgm:prSet presAssocID="{701EB253-F23F-4D7C-8135-70D2DF9CEC01}" presName="space" presStyleCnt="0"/>
      <dgm:spPr/>
    </dgm:pt>
    <dgm:pt modelId="{8BD43418-D87E-4770-B4C7-9A74FA74E39B}" type="pres">
      <dgm:prSet presAssocID="{65F109C9-CBEB-44C3-85AF-E322D0B4189E}" presName="linV" presStyleCnt="0"/>
      <dgm:spPr/>
    </dgm:pt>
    <dgm:pt modelId="{45DCAF43-BC20-4C58-9ABB-6BED985540EB}" type="pres">
      <dgm:prSet presAssocID="{65F109C9-CBEB-44C3-85AF-E322D0B4189E}" presName="spVertical1" presStyleCnt="0"/>
      <dgm:spPr/>
    </dgm:pt>
    <dgm:pt modelId="{BACC1B4A-F384-47E9-BA44-42155832AB63}" type="pres">
      <dgm:prSet presAssocID="{65F109C9-CBEB-44C3-85AF-E322D0B4189E}" presName="parTx" presStyleLbl="revTx" presStyleIdx="1" presStyleCnt="2" custScaleX="268414" custLinFactNeighborX="-90159" custLinFactNeighborY="38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18E3C-DFFE-4D05-8F67-6EF400A62862}" type="pres">
      <dgm:prSet presAssocID="{65F109C9-CBEB-44C3-85AF-E322D0B4189E}" presName="spVertical2" presStyleCnt="0"/>
      <dgm:spPr/>
    </dgm:pt>
    <dgm:pt modelId="{C2B7EA92-6386-4D5B-81D6-8FC3367A9689}" type="pres">
      <dgm:prSet presAssocID="{65F109C9-CBEB-44C3-85AF-E322D0B4189E}" presName="spVertical3" presStyleCnt="0"/>
      <dgm:spPr/>
    </dgm:pt>
    <dgm:pt modelId="{44FFD005-D065-49F5-B33B-2B4283D6143B}" type="pres">
      <dgm:prSet presAssocID="{E2727580-E57F-4BDF-9540-A266E021C822}" presName="padding2" presStyleCnt="0"/>
      <dgm:spPr/>
    </dgm:pt>
    <dgm:pt modelId="{52AB0AB4-3EEC-4951-8889-3C8EA586219B}" type="pres">
      <dgm:prSet presAssocID="{E2727580-E57F-4BDF-9540-A266E021C822}" presName="negArrow" presStyleCnt="0"/>
      <dgm:spPr/>
    </dgm:pt>
    <dgm:pt modelId="{15E32F6D-A4A3-4CE8-85F4-5E545B50C18D}" type="pres">
      <dgm:prSet presAssocID="{E2727580-E57F-4BDF-9540-A266E021C822}" presName="backgroundArrow" presStyleLbl="node1" presStyleIdx="0" presStyleCnt="1"/>
      <dgm:spPr/>
    </dgm:pt>
  </dgm:ptLst>
  <dgm:cxnLst>
    <dgm:cxn modelId="{1465265E-C3DA-4454-9D75-08864E7BDAF5}" srcId="{E2727580-E57F-4BDF-9540-A266E021C822}" destId="{65F109C9-CBEB-44C3-85AF-E322D0B4189E}" srcOrd="1" destOrd="0" parTransId="{52724CFD-B9A1-4E9A-B0E9-3C51E246FB16}" sibTransId="{0091C146-D97A-472A-A9F6-09F94219693F}"/>
    <dgm:cxn modelId="{E340B602-69B2-40D8-85F0-900FA526F2FF}" type="presOf" srcId="{E2727580-E57F-4BDF-9540-A266E021C822}" destId="{1150630B-BEE8-4592-86AC-934853E1A545}" srcOrd="0" destOrd="0" presId="urn:microsoft.com/office/officeart/2005/8/layout/hProcess3"/>
    <dgm:cxn modelId="{BEE80640-FA26-4328-914D-74F3406BDF5F}" type="presOf" srcId="{65F109C9-CBEB-44C3-85AF-E322D0B4189E}" destId="{BACC1B4A-F384-47E9-BA44-42155832AB63}" srcOrd="0" destOrd="0" presId="urn:microsoft.com/office/officeart/2005/8/layout/hProcess3"/>
    <dgm:cxn modelId="{6760AD04-A12E-4C73-8E6E-EA4F4220D758}" type="presOf" srcId="{649F5D0D-3A49-4442-AADB-84AA2ED8C7E3}" destId="{1620D139-57EA-4675-8D75-C06D938AE4DC}" srcOrd="0" destOrd="0" presId="urn:microsoft.com/office/officeart/2005/8/layout/hProcess3"/>
    <dgm:cxn modelId="{8784BF6D-F991-425C-BCDD-9458FBAC84E4}" srcId="{E2727580-E57F-4BDF-9540-A266E021C822}" destId="{649F5D0D-3A49-4442-AADB-84AA2ED8C7E3}" srcOrd="0" destOrd="0" parTransId="{A1EE757E-F676-4628-AEEF-EDE24E244C8F}" sibTransId="{701EB253-F23F-4D7C-8135-70D2DF9CEC01}"/>
    <dgm:cxn modelId="{3F394681-FBC5-4EEE-AAE2-2676ED9DEAB0}" type="presParOf" srcId="{1150630B-BEE8-4592-86AC-934853E1A545}" destId="{ABFD223A-B08F-45A8-9555-9AAE2EA7C233}" srcOrd="0" destOrd="0" presId="urn:microsoft.com/office/officeart/2005/8/layout/hProcess3"/>
    <dgm:cxn modelId="{A32CE8FA-CD79-41FA-8D68-45A58182A5A9}" type="presParOf" srcId="{1150630B-BEE8-4592-86AC-934853E1A545}" destId="{565377FB-5729-4460-BDBD-67C6909D83C1}" srcOrd="1" destOrd="0" presId="urn:microsoft.com/office/officeart/2005/8/layout/hProcess3"/>
    <dgm:cxn modelId="{E88F320F-D15E-4CD9-BAB5-ADE4458E99D4}" type="presParOf" srcId="{565377FB-5729-4460-BDBD-67C6909D83C1}" destId="{5DCFA33E-7E88-4541-A49E-22C01EAFF777}" srcOrd="0" destOrd="0" presId="urn:microsoft.com/office/officeart/2005/8/layout/hProcess3"/>
    <dgm:cxn modelId="{435EB459-8289-4CA4-BE46-49D045864E26}" type="presParOf" srcId="{565377FB-5729-4460-BDBD-67C6909D83C1}" destId="{A066725E-1ADD-4618-9AA2-47F30D8F87BB}" srcOrd="1" destOrd="0" presId="urn:microsoft.com/office/officeart/2005/8/layout/hProcess3"/>
    <dgm:cxn modelId="{807E96E6-7F28-4641-8CC1-CBFE2DCCF68F}" type="presParOf" srcId="{A066725E-1ADD-4618-9AA2-47F30D8F87BB}" destId="{A33A6ECB-E238-40ED-A194-E55CB918110D}" srcOrd="0" destOrd="0" presId="urn:microsoft.com/office/officeart/2005/8/layout/hProcess3"/>
    <dgm:cxn modelId="{6F9764C3-EA67-4294-AB37-78B2AF8CDD64}" type="presParOf" srcId="{A066725E-1ADD-4618-9AA2-47F30D8F87BB}" destId="{1620D139-57EA-4675-8D75-C06D938AE4DC}" srcOrd="1" destOrd="0" presId="urn:microsoft.com/office/officeart/2005/8/layout/hProcess3"/>
    <dgm:cxn modelId="{3C1B15DE-85AE-45DD-918A-5AA8234E7841}" type="presParOf" srcId="{A066725E-1ADD-4618-9AA2-47F30D8F87BB}" destId="{5554247E-546F-4371-9BE1-404F262856FA}" srcOrd="2" destOrd="0" presId="urn:microsoft.com/office/officeart/2005/8/layout/hProcess3"/>
    <dgm:cxn modelId="{5E5F8ABF-D467-4B4D-B163-052A7F50B7D8}" type="presParOf" srcId="{A066725E-1ADD-4618-9AA2-47F30D8F87BB}" destId="{D916D1C0-A57A-4854-B0DD-E6E55808DC3F}" srcOrd="3" destOrd="0" presId="urn:microsoft.com/office/officeart/2005/8/layout/hProcess3"/>
    <dgm:cxn modelId="{0CF9B046-8A4D-4101-ADF9-2F20A7A5527D}" type="presParOf" srcId="{565377FB-5729-4460-BDBD-67C6909D83C1}" destId="{B71AF105-EC3D-4D7A-A881-9BC8EC58D8DF}" srcOrd="2" destOrd="0" presId="urn:microsoft.com/office/officeart/2005/8/layout/hProcess3"/>
    <dgm:cxn modelId="{B8EEC28C-DEA7-4AC1-8CDB-0541E961B0CA}" type="presParOf" srcId="{565377FB-5729-4460-BDBD-67C6909D83C1}" destId="{8BD43418-D87E-4770-B4C7-9A74FA74E39B}" srcOrd="3" destOrd="0" presId="urn:microsoft.com/office/officeart/2005/8/layout/hProcess3"/>
    <dgm:cxn modelId="{70C7F251-9A6F-4513-9DE7-AC691A19778F}" type="presParOf" srcId="{8BD43418-D87E-4770-B4C7-9A74FA74E39B}" destId="{45DCAF43-BC20-4C58-9ABB-6BED985540EB}" srcOrd="0" destOrd="0" presId="urn:microsoft.com/office/officeart/2005/8/layout/hProcess3"/>
    <dgm:cxn modelId="{C9457B38-45C7-4E02-87D6-11E2AEC62BAE}" type="presParOf" srcId="{8BD43418-D87E-4770-B4C7-9A74FA74E39B}" destId="{BACC1B4A-F384-47E9-BA44-42155832AB63}" srcOrd="1" destOrd="0" presId="urn:microsoft.com/office/officeart/2005/8/layout/hProcess3"/>
    <dgm:cxn modelId="{B2BEE87D-C79D-4A9C-8A43-08D0E077D810}" type="presParOf" srcId="{8BD43418-D87E-4770-B4C7-9A74FA74E39B}" destId="{E0D18E3C-DFFE-4D05-8F67-6EF400A62862}" srcOrd="2" destOrd="0" presId="urn:microsoft.com/office/officeart/2005/8/layout/hProcess3"/>
    <dgm:cxn modelId="{E1432AF6-0595-48D1-BE44-729F235A7A69}" type="presParOf" srcId="{8BD43418-D87E-4770-B4C7-9A74FA74E39B}" destId="{C2B7EA92-6386-4D5B-81D6-8FC3367A9689}" srcOrd="3" destOrd="0" presId="urn:microsoft.com/office/officeart/2005/8/layout/hProcess3"/>
    <dgm:cxn modelId="{4B68EFA2-AE1C-415E-90AE-6B4C0557E573}" type="presParOf" srcId="{565377FB-5729-4460-BDBD-67C6909D83C1}" destId="{44FFD005-D065-49F5-B33B-2B4283D6143B}" srcOrd="4" destOrd="0" presId="urn:microsoft.com/office/officeart/2005/8/layout/hProcess3"/>
    <dgm:cxn modelId="{F5E65B72-71D9-4FA0-83DC-37EB3B4BCEB4}" type="presParOf" srcId="{565377FB-5729-4460-BDBD-67C6909D83C1}" destId="{52AB0AB4-3EEC-4951-8889-3C8EA586219B}" srcOrd="5" destOrd="0" presId="urn:microsoft.com/office/officeart/2005/8/layout/hProcess3"/>
    <dgm:cxn modelId="{0986BBD5-6764-4130-A61C-0AC7BA7E061E}" type="presParOf" srcId="{565377FB-5729-4460-BDBD-67C6909D83C1}" destId="{15E32F6D-A4A3-4CE8-85F4-5E545B50C18D}" srcOrd="6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6264882-4AF3-4D15-9F1F-CF3262D608A8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7679E9-4666-4B36-8939-7929041BD6BB}">
      <dgm:prSet phldrT="[Текст]"/>
      <dgm:spPr/>
      <dgm:t>
        <a:bodyPr/>
        <a:lstStyle/>
        <a:p>
          <a:r>
            <a:rPr lang="ru-RU" dirty="0" smtClean="0"/>
            <a:t>1) существительное (1)</a:t>
          </a:r>
          <a:endParaRPr lang="ru-RU" dirty="0"/>
        </a:p>
      </dgm:t>
    </dgm:pt>
    <dgm:pt modelId="{45754C91-F57E-4365-B90F-CE71517CBE40}" type="parTrans" cxnId="{DC430546-F4C4-4338-BF68-FFA336A6E5D9}">
      <dgm:prSet/>
      <dgm:spPr/>
      <dgm:t>
        <a:bodyPr/>
        <a:lstStyle/>
        <a:p>
          <a:endParaRPr lang="ru-RU"/>
        </a:p>
      </dgm:t>
    </dgm:pt>
    <dgm:pt modelId="{759116E1-DD66-47FA-BC97-944CD14DA67E}" type="sibTrans" cxnId="{DC430546-F4C4-4338-BF68-FFA336A6E5D9}">
      <dgm:prSet/>
      <dgm:spPr/>
      <dgm:t>
        <a:bodyPr/>
        <a:lstStyle/>
        <a:p>
          <a:endParaRPr lang="ru-RU"/>
        </a:p>
      </dgm:t>
    </dgm:pt>
    <dgm:pt modelId="{3A5BBE73-9730-4F70-8BD9-DB5134887DEE}">
      <dgm:prSet phldrT="[Текст]"/>
      <dgm:spPr/>
      <dgm:t>
        <a:bodyPr/>
        <a:lstStyle/>
        <a:p>
          <a:r>
            <a:rPr lang="ru-RU" dirty="0" smtClean="0"/>
            <a:t>2) прилагательные (2)</a:t>
          </a:r>
          <a:endParaRPr lang="ru-RU" dirty="0"/>
        </a:p>
      </dgm:t>
    </dgm:pt>
    <dgm:pt modelId="{CF10AADA-3552-42A3-9A86-854EF45A89D9}" type="parTrans" cxnId="{129DCF11-6F49-4CC4-BF3C-090D7A5CB03C}">
      <dgm:prSet/>
      <dgm:spPr/>
      <dgm:t>
        <a:bodyPr/>
        <a:lstStyle/>
        <a:p>
          <a:endParaRPr lang="ru-RU"/>
        </a:p>
      </dgm:t>
    </dgm:pt>
    <dgm:pt modelId="{9D9E5DBC-6F9A-43C1-BF8F-113518E00A3E}" type="sibTrans" cxnId="{129DCF11-6F49-4CC4-BF3C-090D7A5CB03C}">
      <dgm:prSet/>
      <dgm:spPr/>
      <dgm:t>
        <a:bodyPr/>
        <a:lstStyle/>
        <a:p>
          <a:endParaRPr lang="ru-RU"/>
        </a:p>
      </dgm:t>
    </dgm:pt>
    <dgm:pt modelId="{0C126265-EE6C-40B7-99D7-47D9E2215957}">
      <dgm:prSet phldrT="[Текст]"/>
      <dgm:spPr/>
      <dgm:t>
        <a:bodyPr/>
        <a:lstStyle/>
        <a:p>
          <a:r>
            <a:rPr lang="ru-RU" dirty="0" smtClean="0"/>
            <a:t>3) глаголы (3)</a:t>
          </a:r>
          <a:endParaRPr lang="ru-RU" dirty="0"/>
        </a:p>
      </dgm:t>
    </dgm:pt>
    <dgm:pt modelId="{68F9D8F9-CB77-45CF-B4B6-E893DF5BEEE1}" type="parTrans" cxnId="{6B30D0B2-D80B-4047-874D-A7A01461E022}">
      <dgm:prSet/>
      <dgm:spPr/>
      <dgm:t>
        <a:bodyPr/>
        <a:lstStyle/>
        <a:p>
          <a:endParaRPr lang="ru-RU"/>
        </a:p>
      </dgm:t>
    </dgm:pt>
    <dgm:pt modelId="{04852FF8-9B87-4EED-A288-A1D4293C4096}" type="sibTrans" cxnId="{6B30D0B2-D80B-4047-874D-A7A01461E022}">
      <dgm:prSet/>
      <dgm:spPr/>
      <dgm:t>
        <a:bodyPr/>
        <a:lstStyle/>
        <a:p>
          <a:endParaRPr lang="ru-RU"/>
        </a:p>
      </dgm:t>
    </dgm:pt>
    <dgm:pt modelId="{A8182ADE-7C7D-4127-A2D2-847A593F185C}">
      <dgm:prSet/>
      <dgm:spPr/>
      <dgm:t>
        <a:bodyPr/>
        <a:lstStyle/>
        <a:p>
          <a:r>
            <a:rPr lang="ru-RU" dirty="0" smtClean="0"/>
            <a:t>5) Резюме (1 сущ.)</a:t>
          </a:r>
          <a:endParaRPr lang="ru-RU" dirty="0"/>
        </a:p>
      </dgm:t>
    </dgm:pt>
    <dgm:pt modelId="{A974FB74-0898-4E4B-B194-F8BC519B0DF9}" type="parTrans" cxnId="{DC6B71BE-A6FC-490F-9794-9F83FACCD60C}">
      <dgm:prSet/>
      <dgm:spPr/>
      <dgm:t>
        <a:bodyPr/>
        <a:lstStyle/>
        <a:p>
          <a:endParaRPr lang="ru-RU"/>
        </a:p>
      </dgm:t>
    </dgm:pt>
    <dgm:pt modelId="{816C2791-8186-42DC-A434-91B54582077E}" type="sibTrans" cxnId="{DC6B71BE-A6FC-490F-9794-9F83FACCD60C}">
      <dgm:prSet/>
      <dgm:spPr/>
      <dgm:t>
        <a:bodyPr/>
        <a:lstStyle/>
        <a:p>
          <a:endParaRPr lang="ru-RU"/>
        </a:p>
      </dgm:t>
    </dgm:pt>
    <dgm:pt modelId="{85AD0C14-5485-4E77-B412-354322589151}">
      <dgm:prSet/>
      <dgm:spPr/>
      <dgm:t>
        <a:bodyPr/>
        <a:lstStyle/>
        <a:p>
          <a:r>
            <a:rPr lang="ru-RU" dirty="0" smtClean="0"/>
            <a:t>4) фраза (4)</a:t>
          </a:r>
          <a:endParaRPr lang="ru-RU" dirty="0"/>
        </a:p>
      </dgm:t>
    </dgm:pt>
    <dgm:pt modelId="{BA51C84C-8107-4BAF-8B9D-4F89682CD11C}" type="parTrans" cxnId="{2FFE724D-21B1-4370-96FF-0166A1C18B59}">
      <dgm:prSet/>
      <dgm:spPr/>
      <dgm:t>
        <a:bodyPr/>
        <a:lstStyle/>
        <a:p>
          <a:endParaRPr lang="ru-RU"/>
        </a:p>
      </dgm:t>
    </dgm:pt>
    <dgm:pt modelId="{A972CB8D-231D-49EB-8945-A39591868026}" type="sibTrans" cxnId="{2FFE724D-21B1-4370-96FF-0166A1C18B59}">
      <dgm:prSet/>
      <dgm:spPr/>
      <dgm:t>
        <a:bodyPr/>
        <a:lstStyle/>
        <a:p>
          <a:endParaRPr lang="ru-RU"/>
        </a:p>
      </dgm:t>
    </dgm:pt>
    <dgm:pt modelId="{EFBD6C2E-79DE-4FEE-BAB2-59305C10980B}" type="pres">
      <dgm:prSet presAssocID="{A6264882-4AF3-4D15-9F1F-CF3262D608A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E0E6F17-1678-4A62-A127-4A7082B84FB2}" type="pres">
      <dgm:prSet presAssocID="{BA7679E9-4666-4B36-8939-7929041BD6BB}" presName="parenttextcomposite" presStyleCnt="0"/>
      <dgm:spPr/>
    </dgm:pt>
    <dgm:pt modelId="{DD4F6B21-CEB2-4125-AC54-A5B6C76D2679}" type="pres">
      <dgm:prSet presAssocID="{BA7679E9-4666-4B36-8939-7929041BD6BB}" presName="parenttext" presStyleLbl="revTx" presStyleIdx="0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75DD8-1549-4E0E-B6E9-060A3E717CCD}" type="pres">
      <dgm:prSet presAssocID="{BA7679E9-4666-4B36-8939-7929041BD6BB}" presName="parallelogramComposite" presStyleCnt="0"/>
      <dgm:spPr/>
    </dgm:pt>
    <dgm:pt modelId="{10BDCF41-ABC0-42E3-8388-FA12FDA6B803}" type="pres">
      <dgm:prSet presAssocID="{BA7679E9-4666-4B36-8939-7929041BD6BB}" presName="parallelogram1" presStyleLbl="alignNode1" presStyleIdx="0" presStyleCnt="35"/>
      <dgm:spPr/>
    </dgm:pt>
    <dgm:pt modelId="{3FCACEFD-C909-46B3-B6CB-B9F0C2ECE6C5}" type="pres">
      <dgm:prSet presAssocID="{BA7679E9-4666-4B36-8939-7929041BD6BB}" presName="parallelogram2" presStyleLbl="alignNode1" presStyleIdx="1" presStyleCnt="35"/>
      <dgm:spPr/>
    </dgm:pt>
    <dgm:pt modelId="{D0F59EB5-8150-4256-A683-728665CF6F29}" type="pres">
      <dgm:prSet presAssocID="{BA7679E9-4666-4B36-8939-7929041BD6BB}" presName="parallelogram3" presStyleLbl="alignNode1" presStyleIdx="2" presStyleCnt="35"/>
      <dgm:spPr/>
    </dgm:pt>
    <dgm:pt modelId="{339AE562-5460-4FF2-85D2-07A77CD3E6DF}" type="pres">
      <dgm:prSet presAssocID="{BA7679E9-4666-4B36-8939-7929041BD6BB}" presName="parallelogram4" presStyleLbl="alignNode1" presStyleIdx="3" presStyleCnt="35"/>
      <dgm:spPr/>
    </dgm:pt>
    <dgm:pt modelId="{500962BD-BF8E-4FDC-B22C-E021C0118DDC}" type="pres">
      <dgm:prSet presAssocID="{BA7679E9-4666-4B36-8939-7929041BD6BB}" presName="parallelogram5" presStyleLbl="alignNode1" presStyleIdx="4" presStyleCnt="35"/>
      <dgm:spPr/>
    </dgm:pt>
    <dgm:pt modelId="{6CDCB5DD-129E-4E0C-B1D5-CFE8AE92CC3B}" type="pres">
      <dgm:prSet presAssocID="{BA7679E9-4666-4B36-8939-7929041BD6BB}" presName="parallelogram6" presStyleLbl="alignNode1" presStyleIdx="5" presStyleCnt="35"/>
      <dgm:spPr/>
    </dgm:pt>
    <dgm:pt modelId="{A19453C4-27C3-413A-8D85-2D54AC92BA00}" type="pres">
      <dgm:prSet presAssocID="{BA7679E9-4666-4B36-8939-7929041BD6BB}" presName="parallelogram7" presStyleLbl="alignNode1" presStyleIdx="6" presStyleCnt="35"/>
      <dgm:spPr/>
    </dgm:pt>
    <dgm:pt modelId="{98C1A890-85AC-49BD-ADB4-DB84A7B27591}" type="pres">
      <dgm:prSet presAssocID="{759116E1-DD66-47FA-BC97-944CD14DA67E}" presName="sibTrans" presStyleCnt="0"/>
      <dgm:spPr/>
    </dgm:pt>
    <dgm:pt modelId="{FB384D34-E649-47CB-8A92-75AC9C9B11D4}" type="pres">
      <dgm:prSet presAssocID="{3A5BBE73-9730-4F70-8BD9-DB5134887DEE}" presName="parenttextcomposite" presStyleCnt="0"/>
      <dgm:spPr/>
    </dgm:pt>
    <dgm:pt modelId="{927B0457-2615-4073-A091-247A2F980C98}" type="pres">
      <dgm:prSet presAssocID="{3A5BBE73-9730-4F70-8BD9-DB5134887DEE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FF299-6D7B-4512-91D0-6DF208CF6993}" type="pres">
      <dgm:prSet presAssocID="{3A5BBE73-9730-4F70-8BD9-DB5134887DEE}" presName="parallelogramComposite" presStyleCnt="0"/>
      <dgm:spPr/>
    </dgm:pt>
    <dgm:pt modelId="{F8734D16-C88C-4BA5-92BE-5E50A2291553}" type="pres">
      <dgm:prSet presAssocID="{3A5BBE73-9730-4F70-8BD9-DB5134887DEE}" presName="parallelogram1" presStyleLbl="alignNode1" presStyleIdx="7" presStyleCnt="35"/>
      <dgm:spPr/>
    </dgm:pt>
    <dgm:pt modelId="{2716A4DE-A4F4-4248-9F85-E5C10B031EE0}" type="pres">
      <dgm:prSet presAssocID="{3A5BBE73-9730-4F70-8BD9-DB5134887DEE}" presName="parallelogram2" presStyleLbl="alignNode1" presStyleIdx="8" presStyleCnt="35"/>
      <dgm:spPr/>
    </dgm:pt>
    <dgm:pt modelId="{849E8C0B-6F7D-4EBD-B127-BE04DC2531AD}" type="pres">
      <dgm:prSet presAssocID="{3A5BBE73-9730-4F70-8BD9-DB5134887DEE}" presName="parallelogram3" presStyleLbl="alignNode1" presStyleIdx="9" presStyleCnt="35"/>
      <dgm:spPr/>
    </dgm:pt>
    <dgm:pt modelId="{BDCADB46-0CCE-4BE3-9900-23886898146B}" type="pres">
      <dgm:prSet presAssocID="{3A5BBE73-9730-4F70-8BD9-DB5134887DEE}" presName="parallelogram4" presStyleLbl="alignNode1" presStyleIdx="10" presStyleCnt="35"/>
      <dgm:spPr/>
    </dgm:pt>
    <dgm:pt modelId="{01736149-1AFF-4F03-94D0-ECCA084A460C}" type="pres">
      <dgm:prSet presAssocID="{3A5BBE73-9730-4F70-8BD9-DB5134887DEE}" presName="parallelogram5" presStyleLbl="alignNode1" presStyleIdx="11" presStyleCnt="35"/>
      <dgm:spPr/>
    </dgm:pt>
    <dgm:pt modelId="{D86F1496-A96B-4A27-AFA0-7EC17A069C30}" type="pres">
      <dgm:prSet presAssocID="{3A5BBE73-9730-4F70-8BD9-DB5134887DEE}" presName="parallelogram6" presStyleLbl="alignNode1" presStyleIdx="12" presStyleCnt="35"/>
      <dgm:spPr/>
    </dgm:pt>
    <dgm:pt modelId="{EB3FCA1F-90C2-4247-95D8-5729172E217A}" type="pres">
      <dgm:prSet presAssocID="{3A5BBE73-9730-4F70-8BD9-DB5134887DEE}" presName="parallelogram7" presStyleLbl="alignNode1" presStyleIdx="13" presStyleCnt="35"/>
      <dgm:spPr/>
    </dgm:pt>
    <dgm:pt modelId="{3C7D5E7B-D27D-48B1-9E0E-B07B8A368D72}" type="pres">
      <dgm:prSet presAssocID="{9D9E5DBC-6F9A-43C1-BF8F-113518E00A3E}" presName="sibTrans" presStyleCnt="0"/>
      <dgm:spPr/>
    </dgm:pt>
    <dgm:pt modelId="{8CA3B609-B9B1-4F21-B9A1-EDCA3B5C52C3}" type="pres">
      <dgm:prSet presAssocID="{0C126265-EE6C-40B7-99D7-47D9E2215957}" presName="parenttextcomposite" presStyleCnt="0"/>
      <dgm:spPr/>
    </dgm:pt>
    <dgm:pt modelId="{13464D17-5B4F-4228-8BEB-616312398588}" type="pres">
      <dgm:prSet presAssocID="{0C126265-EE6C-40B7-99D7-47D9E2215957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FDC2C4-000D-4371-8E65-5EDBB7B81F13}" type="pres">
      <dgm:prSet presAssocID="{0C126265-EE6C-40B7-99D7-47D9E2215957}" presName="parallelogramComposite" presStyleCnt="0"/>
      <dgm:spPr/>
    </dgm:pt>
    <dgm:pt modelId="{087FFC8E-525F-4F02-AC6F-16061668932A}" type="pres">
      <dgm:prSet presAssocID="{0C126265-EE6C-40B7-99D7-47D9E2215957}" presName="parallelogram1" presStyleLbl="alignNode1" presStyleIdx="14" presStyleCnt="35"/>
      <dgm:spPr/>
    </dgm:pt>
    <dgm:pt modelId="{C001D455-7D7E-4675-B100-913840028460}" type="pres">
      <dgm:prSet presAssocID="{0C126265-EE6C-40B7-99D7-47D9E2215957}" presName="parallelogram2" presStyleLbl="alignNode1" presStyleIdx="15" presStyleCnt="35"/>
      <dgm:spPr/>
    </dgm:pt>
    <dgm:pt modelId="{A01DB6C2-803D-456E-864B-F41048D4E519}" type="pres">
      <dgm:prSet presAssocID="{0C126265-EE6C-40B7-99D7-47D9E2215957}" presName="parallelogram3" presStyleLbl="alignNode1" presStyleIdx="16" presStyleCnt="35"/>
      <dgm:spPr/>
    </dgm:pt>
    <dgm:pt modelId="{116E027B-6CCB-44C9-9320-C74314DE0886}" type="pres">
      <dgm:prSet presAssocID="{0C126265-EE6C-40B7-99D7-47D9E2215957}" presName="parallelogram4" presStyleLbl="alignNode1" presStyleIdx="17" presStyleCnt="35"/>
      <dgm:spPr/>
    </dgm:pt>
    <dgm:pt modelId="{65D530E1-89E3-49A9-9476-BE1852ED7668}" type="pres">
      <dgm:prSet presAssocID="{0C126265-EE6C-40B7-99D7-47D9E2215957}" presName="parallelogram5" presStyleLbl="alignNode1" presStyleIdx="18" presStyleCnt="35"/>
      <dgm:spPr/>
    </dgm:pt>
    <dgm:pt modelId="{72699A73-AE5A-4CA6-B205-635D49B5CD82}" type="pres">
      <dgm:prSet presAssocID="{0C126265-EE6C-40B7-99D7-47D9E2215957}" presName="parallelogram6" presStyleLbl="alignNode1" presStyleIdx="19" presStyleCnt="35"/>
      <dgm:spPr/>
    </dgm:pt>
    <dgm:pt modelId="{91329E82-287A-4E25-B187-1F5670779C07}" type="pres">
      <dgm:prSet presAssocID="{0C126265-EE6C-40B7-99D7-47D9E2215957}" presName="parallelogram7" presStyleLbl="alignNode1" presStyleIdx="20" presStyleCnt="35"/>
      <dgm:spPr/>
    </dgm:pt>
    <dgm:pt modelId="{1D10CAF8-0EFA-4B29-A623-DF71DFAA3487}" type="pres">
      <dgm:prSet presAssocID="{04852FF8-9B87-4EED-A288-A1D4293C4096}" presName="sibTrans" presStyleCnt="0"/>
      <dgm:spPr/>
    </dgm:pt>
    <dgm:pt modelId="{5B4419EF-E3A3-466B-9716-6A07D7418574}" type="pres">
      <dgm:prSet presAssocID="{85AD0C14-5485-4E77-B412-354322589151}" presName="parenttextcomposite" presStyleCnt="0"/>
      <dgm:spPr/>
    </dgm:pt>
    <dgm:pt modelId="{1B1A0DEF-F823-416A-9897-697CB83F9507}" type="pres">
      <dgm:prSet presAssocID="{85AD0C14-5485-4E77-B412-354322589151}" presName="parenttext" presStyleLbl="revTx" presStyleIdx="3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7EF57-0E93-4D66-8C94-B953B05344CE}" type="pres">
      <dgm:prSet presAssocID="{85AD0C14-5485-4E77-B412-354322589151}" presName="parallelogramComposite" presStyleCnt="0"/>
      <dgm:spPr/>
    </dgm:pt>
    <dgm:pt modelId="{EFF13369-C8B0-47E6-81CB-76D998228177}" type="pres">
      <dgm:prSet presAssocID="{85AD0C14-5485-4E77-B412-354322589151}" presName="parallelogram1" presStyleLbl="alignNode1" presStyleIdx="21" presStyleCnt="35"/>
      <dgm:spPr/>
    </dgm:pt>
    <dgm:pt modelId="{F88881D7-1682-45BB-A743-443DED1333FB}" type="pres">
      <dgm:prSet presAssocID="{85AD0C14-5485-4E77-B412-354322589151}" presName="parallelogram2" presStyleLbl="alignNode1" presStyleIdx="22" presStyleCnt="35"/>
      <dgm:spPr/>
    </dgm:pt>
    <dgm:pt modelId="{60457136-E04E-470D-BE17-BE4AFCA82F47}" type="pres">
      <dgm:prSet presAssocID="{85AD0C14-5485-4E77-B412-354322589151}" presName="parallelogram3" presStyleLbl="alignNode1" presStyleIdx="23" presStyleCnt="35"/>
      <dgm:spPr/>
    </dgm:pt>
    <dgm:pt modelId="{7D28068B-1B51-48F4-8339-C617A440CB50}" type="pres">
      <dgm:prSet presAssocID="{85AD0C14-5485-4E77-B412-354322589151}" presName="parallelogram4" presStyleLbl="alignNode1" presStyleIdx="24" presStyleCnt="35"/>
      <dgm:spPr/>
    </dgm:pt>
    <dgm:pt modelId="{B5B96DF9-3078-49FD-9D54-298E7C41CA6C}" type="pres">
      <dgm:prSet presAssocID="{85AD0C14-5485-4E77-B412-354322589151}" presName="parallelogram5" presStyleLbl="alignNode1" presStyleIdx="25" presStyleCnt="35"/>
      <dgm:spPr/>
    </dgm:pt>
    <dgm:pt modelId="{6E90C9CB-9DBE-431F-A70B-F1BE35BA3527}" type="pres">
      <dgm:prSet presAssocID="{85AD0C14-5485-4E77-B412-354322589151}" presName="parallelogram6" presStyleLbl="alignNode1" presStyleIdx="26" presStyleCnt="35"/>
      <dgm:spPr/>
    </dgm:pt>
    <dgm:pt modelId="{273E6067-9E31-4062-9A43-C7A2F876CA18}" type="pres">
      <dgm:prSet presAssocID="{85AD0C14-5485-4E77-B412-354322589151}" presName="parallelogram7" presStyleLbl="alignNode1" presStyleIdx="27" presStyleCnt="35"/>
      <dgm:spPr/>
    </dgm:pt>
    <dgm:pt modelId="{56921500-19A3-413F-8F4D-922A73A8C1E2}" type="pres">
      <dgm:prSet presAssocID="{A972CB8D-231D-49EB-8945-A39591868026}" presName="sibTrans" presStyleCnt="0"/>
      <dgm:spPr/>
    </dgm:pt>
    <dgm:pt modelId="{A9FC3696-222A-4193-A40E-7625143CB8EB}" type="pres">
      <dgm:prSet presAssocID="{A8182ADE-7C7D-4127-A2D2-847A593F185C}" presName="parenttextcomposite" presStyleCnt="0"/>
      <dgm:spPr/>
    </dgm:pt>
    <dgm:pt modelId="{67B783EB-1A63-4DC9-A304-99F03E52B9BD}" type="pres">
      <dgm:prSet presAssocID="{A8182ADE-7C7D-4127-A2D2-847A593F185C}" presName="parenttext" presStyleLbl="revTx" presStyleIdx="4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19F88-4D03-4A61-934B-E34C9A888457}" type="pres">
      <dgm:prSet presAssocID="{A8182ADE-7C7D-4127-A2D2-847A593F185C}" presName="parallelogramComposite" presStyleCnt="0"/>
      <dgm:spPr/>
    </dgm:pt>
    <dgm:pt modelId="{E0E93479-061E-499E-A6F7-75191B167597}" type="pres">
      <dgm:prSet presAssocID="{A8182ADE-7C7D-4127-A2D2-847A593F185C}" presName="parallelogram1" presStyleLbl="alignNode1" presStyleIdx="28" presStyleCnt="35"/>
      <dgm:spPr/>
    </dgm:pt>
    <dgm:pt modelId="{AF5F1CCD-C8C9-421D-8352-CBA9AF5F8CD3}" type="pres">
      <dgm:prSet presAssocID="{A8182ADE-7C7D-4127-A2D2-847A593F185C}" presName="parallelogram2" presStyleLbl="alignNode1" presStyleIdx="29" presStyleCnt="35"/>
      <dgm:spPr/>
    </dgm:pt>
    <dgm:pt modelId="{F31873E5-1457-4585-8082-68FF312FF9A2}" type="pres">
      <dgm:prSet presAssocID="{A8182ADE-7C7D-4127-A2D2-847A593F185C}" presName="parallelogram3" presStyleLbl="alignNode1" presStyleIdx="30" presStyleCnt="35"/>
      <dgm:spPr/>
    </dgm:pt>
    <dgm:pt modelId="{EE4FBD13-05EB-4EB0-9456-6C31A64C41B9}" type="pres">
      <dgm:prSet presAssocID="{A8182ADE-7C7D-4127-A2D2-847A593F185C}" presName="parallelogram4" presStyleLbl="alignNode1" presStyleIdx="31" presStyleCnt="35"/>
      <dgm:spPr/>
    </dgm:pt>
    <dgm:pt modelId="{97FE4764-BD96-4567-9D1F-C1CCE29D66BF}" type="pres">
      <dgm:prSet presAssocID="{A8182ADE-7C7D-4127-A2D2-847A593F185C}" presName="parallelogram5" presStyleLbl="alignNode1" presStyleIdx="32" presStyleCnt="35"/>
      <dgm:spPr/>
    </dgm:pt>
    <dgm:pt modelId="{420DB2F9-BAD7-45E9-A494-02517CAB2674}" type="pres">
      <dgm:prSet presAssocID="{A8182ADE-7C7D-4127-A2D2-847A593F185C}" presName="parallelogram6" presStyleLbl="alignNode1" presStyleIdx="33" presStyleCnt="35"/>
      <dgm:spPr/>
    </dgm:pt>
    <dgm:pt modelId="{767355F2-E5EF-4B66-9B08-55F8819CB3A7}" type="pres">
      <dgm:prSet presAssocID="{A8182ADE-7C7D-4127-A2D2-847A593F185C}" presName="parallelogram7" presStyleLbl="alignNode1" presStyleIdx="34" presStyleCnt="35"/>
      <dgm:spPr/>
    </dgm:pt>
  </dgm:ptLst>
  <dgm:cxnLst>
    <dgm:cxn modelId="{B84EEC70-6B1D-4B15-9814-4B20EDEE7CFF}" type="presOf" srcId="{A6264882-4AF3-4D15-9F1F-CF3262D608A8}" destId="{EFBD6C2E-79DE-4FEE-BAB2-59305C10980B}" srcOrd="0" destOrd="0" presId="urn:microsoft.com/office/officeart/2008/layout/VerticalAccentList"/>
    <dgm:cxn modelId="{9F396442-5940-48C6-A0DC-45AACC9501CB}" type="presOf" srcId="{BA7679E9-4666-4B36-8939-7929041BD6BB}" destId="{DD4F6B21-CEB2-4125-AC54-A5B6C76D2679}" srcOrd="0" destOrd="0" presId="urn:microsoft.com/office/officeart/2008/layout/VerticalAccentList"/>
    <dgm:cxn modelId="{129DCF11-6F49-4CC4-BF3C-090D7A5CB03C}" srcId="{A6264882-4AF3-4D15-9F1F-CF3262D608A8}" destId="{3A5BBE73-9730-4F70-8BD9-DB5134887DEE}" srcOrd="1" destOrd="0" parTransId="{CF10AADA-3552-42A3-9A86-854EF45A89D9}" sibTransId="{9D9E5DBC-6F9A-43C1-BF8F-113518E00A3E}"/>
    <dgm:cxn modelId="{DC430546-F4C4-4338-BF68-FFA336A6E5D9}" srcId="{A6264882-4AF3-4D15-9F1F-CF3262D608A8}" destId="{BA7679E9-4666-4B36-8939-7929041BD6BB}" srcOrd="0" destOrd="0" parTransId="{45754C91-F57E-4365-B90F-CE71517CBE40}" sibTransId="{759116E1-DD66-47FA-BC97-944CD14DA67E}"/>
    <dgm:cxn modelId="{3738B13E-98DE-4695-8D7C-141EA1BBDB05}" type="presOf" srcId="{A8182ADE-7C7D-4127-A2D2-847A593F185C}" destId="{67B783EB-1A63-4DC9-A304-99F03E52B9BD}" srcOrd="0" destOrd="0" presId="urn:microsoft.com/office/officeart/2008/layout/VerticalAccentList"/>
    <dgm:cxn modelId="{DC6B71BE-A6FC-490F-9794-9F83FACCD60C}" srcId="{A6264882-4AF3-4D15-9F1F-CF3262D608A8}" destId="{A8182ADE-7C7D-4127-A2D2-847A593F185C}" srcOrd="4" destOrd="0" parTransId="{A974FB74-0898-4E4B-B194-F8BC519B0DF9}" sibTransId="{816C2791-8186-42DC-A434-91B54582077E}"/>
    <dgm:cxn modelId="{6B30D0B2-D80B-4047-874D-A7A01461E022}" srcId="{A6264882-4AF3-4D15-9F1F-CF3262D608A8}" destId="{0C126265-EE6C-40B7-99D7-47D9E2215957}" srcOrd="2" destOrd="0" parTransId="{68F9D8F9-CB77-45CF-B4B6-E893DF5BEEE1}" sibTransId="{04852FF8-9B87-4EED-A288-A1D4293C4096}"/>
    <dgm:cxn modelId="{85B81081-4D4F-4B2C-AF67-538F6C4B8915}" type="presOf" srcId="{85AD0C14-5485-4E77-B412-354322589151}" destId="{1B1A0DEF-F823-416A-9897-697CB83F9507}" srcOrd="0" destOrd="0" presId="urn:microsoft.com/office/officeart/2008/layout/VerticalAccentList"/>
    <dgm:cxn modelId="{F04ADBC2-CBEB-46F3-AEF1-8C9FCE1C6755}" type="presOf" srcId="{3A5BBE73-9730-4F70-8BD9-DB5134887DEE}" destId="{927B0457-2615-4073-A091-247A2F980C98}" srcOrd="0" destOrd="0" presId="urn:microsoft.com/office/officeart/2008/layout/VerticalAccentList"/>
    <dgm:cxn modelId="{2FFE724D-21B1-4370-96FF-0166A1C18B59}" srcId="{A6264882-4AF3-4D15-9F1F-CF3262D608A8}" destId="{85AD0C14-5485-4E77-B412-354322589151}" srcOrd="3" destOrd="0" parTransId="{BA51C84C-8107-4BAF-8B9D-4F89682CD11C}" sibTransId="{A972CB8D-231D-49EB-8945-A39591868026}"/>
    <dgm:cxn modelId="{E0D59576-9AD3-4518-A0DD-4490944D073C}" type="presOf" srcId="{0C126265-EE6C-40B7-99D7-47D9E2215957}" destId="{13464D17-5B4F-4228-8BEB-616312398588}" srcOrd="0" destOrd="0" presId="urn:microsoft.com/office/officeart/2008/layout/VerticalAccentList"/>
    <dgm:cxn modelId="{54062893-1392-4AC0-8EAB-EA4EDFD8C416}" type="presParOf" srcId="{EFBD6C2E-79DE-4FEE-BAB2-59305C10980B}" destId="{AE0E6F17-1678-4A62-A127-4A7082B84FB2}" srcOrd="0" destOrd="0" presId="urn:microsoft.com/office/officeart/2008/layout/VerticalAccentList"/>
    <dgm:cxn modelId="{0B426123-E14A-4A92-A5E1-0C0B46FC444A}" type="presParOf" srcId="{AE0E6F17-1678-4A62-A127-4A7082B84FB2}" destId="{DD4F6B21-CEB2-4125-AC54-A5B6C76D2679}" srcOrd="0" destOrd="0" presId="urn:microsoft.com/office/officeart/2008/layout/VerticalAccentList"/>
    <dgm:cxn modelId="{7B200E8D-20D2-400F-AFCC-918C6472DA21}" type="presParOf" srcId="{EFBD6C2E-79DE-4FEE-BAB2-59305C10980B}" destId="{E2F75DD8-1549-4E0E-B6E9-060A3E717CCD}" srcOrd="1" destOrd="0" presId="urn:microsoft.com/office/officeart/2008/layout/VerticalAccentList"/>
    <dgm:cxn modelId="{D7442D8C-CE9E-4327-B815-04B901129D60}" type="presParOf" srcId="{E2F75DD8-1549-4E0E-B6E9-060A3E717CCD}" destId="{10BDCF41-ABC0-42E3-8388-FA12FDA6B803}" srcOrd="0" destOrd="0" presId="urn:microsoft.com/office/officeart/2008/layout/VerticalAccentList"/>
    <dgm:cxn modelId="{0BB43543-3FD6-4555-B5C6-A8A43350EE30}" type="presParOf" srcId="{E2F75DD8-1549-4E0E-B6E9-060A3E717CCD}" destId="{3FCACEFD-C909-46B3-B6CB-B9F0C2ECE6C5}" srcOrd="1" destOrd="0" presId="urn:microsoft.com/office/officeart/2008/layout/VerticalAccentList"/>
    <dgm:cxn modelId="{D15CD94D-C8A0-4BBA-BF09-73FAA2C5CED2}" type="presParOf" srcId="{E2F75DD8-1549-4E0E-B6E9-060A3E717CCD}" destId="{D0F59EB5-8150-4256-A683-728665CF6F29}" srcOrd="2" destOrd="0" presId="urn:microsoft.com/office/officeart/2008/layout/VerticalAccentList"/>
    <dgm:cxn modelId="{D78114D4-F6D3-4603-8B30-09AA0A702DE5}" type="presParOf" srcId="{E2F75DD8-1549-4E0E-B6E9-060A3E717CCD}" destId="{339AE562-5460-4FF2-85D2-07A77CD3E6DF}" srcOrd="3" destOrd="0" presId="urn:microsoft.com/office/officeart/2008/layout/VerticalAccentList"/>
    <dgm:cxn modelId="{AF73F9B2-8554-4746-A088-3BC7EEDF3658}" type="presParOf" srcId="{E2F75DD8-1549-4E0E-B6E9-060A3E717CCD}" destId="{500962BD-BF8E-4FDC-B22C-E021C0118DDC}" srcOrd="4" destOrd="0" presId="urn:microsoft.com/office/officeart/2008/layout/VerticalAccentList"/>
    <dgm:cxn modelId="{2D4186EB-A0AE-4DB3-9353-53A199F33AF4}" type="presParOf" srcId="{E2F75DD8-1549-4E0E-B6E9-060A3E717CCD}" destId="{6CDCB5DD-129E-4E0C-B1D5-CFE8AE92CC3B}" srcOrd="5" destOrd="0" presId="urn:microsoft.com/office/officeart/2008/layout/VerticalAccentList"/>
    <dgm:cxn modelId="{FB028ECF-1336-4A8A-9E88-8F395A41BF06}" type="presParOf" srcId="{E2F75DD8-1549-4E0E-B6E9-060A3E717CCD}" destId="{A19453C4-27C3-413A-8D85-2D54AC92BA00}" srcOrd="6" destOrd="0" presId="urn:microsoft.com/office/officeart/2008/layout/VerticalAccentList"/>
    <dgm:cxn modelId="{730193B4-A1A8-4A61-AB6A-C03ECDDA8387}" type="presParOf" srcId="{EFBD6C2E-79DE-4FEE-BAB2-59305C10980B}" destId="{98C1A890-85AC-49BD-ADB4-DB84A7B27591}" srcOrd="2" destOrd="0" presId="urn:microsoft.com/office/officeart/2008/layout/VerticalAccentList"/>
    <dgm:cxn modelId="{469C5545-5D4A-45DB-B5B2-A6A39EF77AFB}" type="presParOf" srcId="{EFBD6C2E-79DE-4FEE-BAB2-59305C10980B}" destId="{FB384D34-E649-47CB-8A92-75AC9C9B11D4}" srcOrd="3" destOrd="0" presId="urn:microsoft.com/office/officeart/2008/layout/VerticalAccentList"/>
    <dgm:cxn modelId="{BCFBA838-F72F-4250-BF79-FDE9DABAB6E9}" type="presParOf" srcId="{FB384D34-E649-47CB-8A92-75AC9C9B11D4}" destId="{927B0457-2615-4073-A091-247A2F980C98}" srcOrd="0" destOrd="0" presId="urn:microsoft.com/office/officeart/2008/layout/VerticalAccentList"/>
    <dgm:cxn modelId="{A3F635E1-0E77-43F3-878C-E3595921D843}" type="presParOf" srcId="{EFBD6C2E-79DE-4FEE-BAB2-59305C10980B}" destId="{9C6FF299-6D7B-4512-91D0-6DF208CF6993}" srcOrd="4" destOrd="0" presId="urn:microsoft.com/office/officeart/2008/layout/VerticalAccentList"/>
    <dgm:cxn modelId="{52184867-5303-4A82-A77F-DE0C5261EDF8}" type="presParOf" srcId="{9C6FF299-6D7B-4512-91D0-6DF208CF6993}" destId="{F8734D16-C88C-4BA5-92BE-5E50A2291553}" srcOrd="0" destOrd="0" presId="urn:microsoft.com/office/officeart/2008/layout/VerticalAccentList"/>
    <dgm:cxn modelId="{911560E8-16F2-4C1B-BE41-0FD2BEAB5855}" type="presParOf" srcId="{9C6FF299-6D7B-4512-91D0-6DF208CF6993}" destId="{2716A4DE-A4F4-4248-9F85-E5C10B031EE0}" srcOrd="1" destOrd="0" presId="urn:microsoft.com/office/officeart/2008/layout/VerticalAccentList"/>
    <dgm:cxn modelId="{00254955-89E2-4041-AF92-8754079782CD}" type="presParOf" srcId="{9C6FF299-6D7B-4512-91D0-6DF208CF6993}" destId="{849E8C0B-6F7D-4EBD-B127-BE04DC2531AD}" srcOrd="2" destOrd="0" presId="urn:microsoft.com/office/officeart/2008/layout/VerticalAccentList"/>
    <dgm:cxn modelId="{D26DD0BA-8CA7-4984-B1AD-1F9A09542A38}" type="presParOf" srcId="{9C6FF299-6D7B-4512-91D0-6DF208CF6993}" destId="{BDCADB46-0CCE-4BE3-9900-23886898146B}" srcOrd="3" destOrd="0" presId="urn:microsoft.com/office/officeart/2008/layout/VerticalAccentList"/>
    <dgm:cxn modelId="{CFFD3F2B-9A8A-4F4A-8E78-74C9CEB093DA}" type="presParOf" srcId="{9C6FF299-6D7B-4512-91D0-6DF208CF6993}" destId="{01736149-1AFF-4F03-94D0-ECCA084A460C}" srcOrd="4" destOrd="0" presId="urn:microsoft.com/office/officeart/2008/layout/VerticalAccentList"/>
    <dgm:cxn modelId="{E32CA126-B7F1-474C-9385-213C6E68E620}" type="presParOf" srcId="{9C6FF299-6D7B-4512-91D0-6DF208CF6993}" destId="{D86F1496-A96B-4A27-AFA0-7EC17A069C30}" srcOrd="5" destOrd="0" presId="urn:microsoft.com/office/officeart/2008/layout/VerticalAccentList"/>
    <dgm:cxn modelId="{A330C6E7-791D-49C9-BBF7-D74E1637E98B}" type="presParOf" srcId="{9C6FF299-6D7B-4512-91D0-6DF208CF6993}" destId="{EB3FCA1F-90C2-4247-95D8-5729172E217A}" srcOrd="6" destOrd="0" presId="urn:microsoft.com/office/officeart/2008/layout/VerticalAccentList"/>
    <dgm:cxn modelId="{2D96CD5D-7107-45E7-8678-86C2B0475F4F}" type="presParOf" srcId="{EFBD6C2E-79DE-4FEE-BAB2-59305C10980B}" destId="{3C7D5E7B-D27D-48B1-9E0E-B07B8A368D72}" srcOrd="5" destOrd="0" presId="urn:microsoft.com/office/officeart/2008/layout/VerticalAccentList"/>
    <dgm:cxn modelId="{E714AB7E-5458-4492-9EFD-52807BED78A4}" type="presParOf" srcId="{EFBD6C2E-79DE-4FEE-BAB2-59305C10980B}" destId="{8CA3B609-B9B1-4F21-B9A1-EDCA3B5C52C3}" srcOrd="6" destOrd="0" presId="urn:microsoft.com/office/officeart/2008/layout/VerticalAccentList"/>
    <dgm:cxn modelId="{6F6ACA15-B121-473C-8D26-4BBA686DD948}" type="presParOf" srcId="{8CA3B609-B9B1-4F21-B9A1-EDCA3B5C52C3}" destId="{13464D17-5B4F-4228-8BEB-616312398588}" srcOrd="0" destOrd="0" presId="urn:microsoft.com/office/officeart/2008/layout/VerticalAccentList"/>
    <dgm:cxn modelId="{1B45FB46-20A5-41B2-9260-FD16A069C3D7}" type="presParOf" srcId="{EFBD6C2E-79DE-4FEE-BAB2-59305C10980B}" destId="{F5FDC2C4-000D-4371-8E65-5EDBB7B81F13}" srcOrd="7" destOrd="0" presId="urn:microsoft.com/office/officeart/2008/layout/VerticalAccentList"/>
    <dgm:cxn modelId="{0F2AF845-E340-4875-9BED-0EEF639430C4}" type="presParOf" srcId="{F5FDC2C4-000D-4371-8E65-5EDBB7B81F13}" destId="{087FFC8E-525F-4F02-AC6F-16061668932A}" srcOrd="0" destOrd="0" presId="urn:microsoft.com/office/officeart/2008/layout/VerticalAccentList"/>
    <dgm:cxn modelId="{9DBA0263-F551-4DA7-8801-0B3FE254AE54}" type="presParOf" srcId="{F5FDC2C4-000D-4371-8E65-5EDBB7B81F13}" destId="{C001D455-7D7E-4675-B100-913840028460}" srcOrd="1" destOrd="0" presId="urn:microsoft.com/office/officeart/2008/layout/VerticalAccentList"/>
    <dgm:cxn modelId="{5EDEF3BF-2951-48FE-A009-5195ABC2FD4B}" type="presParOf" srcId="{F5FDC2C4-000D-4371-8E65-5EDBB7B81F13}" destId="{A01DB6C2-803D-456E-864B-F41048D4E519}" srcOrd="2" destOrd="0" presId="urn:microsoft.com/office/officeart/2008/layout/VerticalAccentList"/>
    <dgm:cxn modelId="{E364E5B0-5531-4BFF-B27D-DD3AD89F58EE}" type="presParOf" srcId="{F5FDC2C4-000D-4371-8E65-5EDBB7B81F13}" destId="{116E027B-6CCB-44C9-9320-C74314DE0886}" srcOrd="3" destOrd="0" presId="urn:microsoft.com/office/officeart/2008/layout/VerticalAccentList"/>
    <dgm:cxn modelId="{B8EEF592-249E-44CF-AF0A-B12A50460746}" type="presParOf" srcId="{F5FDC2C4-000D-4371-8E65-5EDBB7B81F13}" destId="{65D530E1-89E3-49A9-9476-BE1852ED7668}" srcOrd="4" destOrd="0" presId="urn:microsoft.com/office/officeart/2008/layout/VerticalAccentList"/>
    <dgm:cxn modelId="{066E20F7-0F98-49A9-AE5D-8213588427DA}" type="presParOf" srcId="{F5FDC2C4-000D-4371-8E65-5EDBB7B81F13}" destId="{72699A73-AE5A-4CA6-B205-635D49B5CD82}" srcOrd="5" destOrd="0" presId="urn:microsoft.com/office/officeart/2008/layout/VerticalAccentList"/>
    <dgm:cxn modelId="{F1C19C44-E24A-4BC6-8932-88A495DAF82C}" type="presParOf" srcId="{F5FDC2C4-000D-4371-8E65-5EDBB7B81F13}" destId="{91329E82-287A-4E25-B187-1F5670779C07}" srcOrd="6" destOrd="0" presId="urn:microsoft.com/office/officeart/2008/layout/VerticalAccentList"/>
    <dgm:cxn modelId="{B585F8B9-BDD1-449D-B6FB-D2D5704F807A}" type="presParOf" srcId="{EFBD6C2E-79DE-4FEE-BAB2-59305C10980B}" destId="{1D10CAF8-0EFA-4B29-A623-DF71DFAA3487}" srcOrd="8" destOrd="0" presId="urn:microsoft.com/office/officeart/2008/layout/VerticalAccentList"/>
    <dgm:cxn modelId="{355297A7-D7CC-4EB5-B413-2B4BA3A1D332}" type="presParOf" srcId="{EFBD6C2E-79DE-4FEE-BAB2-59305C10980B}" destId="{5B4419EF-E3A3-466B-9716-6A07D7418574}" srcOrd="9" destOrd="0" presId="urn:microsoft.com/office/officeart/2008/layout/VerticalAccentList"/>
    <dgm:cxn modelId="{92DCF87D-817F-46BA-808B-BDCBD77184B6}" type="presParOf" srcId="{5B4419EF-E3A3-466B-9716-6A07D7418574}" destId="{1B1A0DEF-F823-416A-9897-697CB83F9507}" srcOrd="0" destOrd="0" presId="urn:microsoft.com/office/officeart/2008/layout/VerticalAccentList"/>
    <dgm:cxn modelId="{E2D36C40-6F49-467C-A2CD-CC67B9C768C2}" type="presParOf" srcId="{EFBD6C2E-79DE-4FEE-BAB2-59305C10980B}" destId="{2507EF57-0E93-4D66-8C94-B953B05344CE}" srcOrd="10" destOrd="0" presId="urn:microsoft.com/office/officeart/2008/layout/VerticalAccentList"/>
    <dgm:cxn modelId="{C361FC40-32C9-4AA9-86CA-57EFD915F1D3}" type="presParOf" srcId="{2507EF57-0E93-4D66-8C94-B953B05344CE}" destId="{EFF13369-C8B0-47E6-81CB-76D998228177}" srcOrd="0" destOrd="0" presId="urn:microsoft.com/office/officeart/2008/layout/VerticalAccentList"/>
    <dgm:cxn modelId="{BE4ADBB6-5627-40AD-A1B7-C9D94E1C8D15}" type="presParOf" srcId="{2507EF57-0E93-4D66-8C94-B953B05344CE}" destId="{F88881D7-1682-45BB-A743-443DED1333FB}" srcOrd="1" destOrd="0" presId="urn:microsoft.com/office/officeart/2008/layout/VerticalAccentList"/>
    <dgm:cxn modelId="{81B1DD81-5A70-4B09-A2EC-DEC8B6E3D48D}" type="presParOf" srcId="{2507EF57-0E93-4D66-8C94-B953B05344CE}" destId="{60457136-E04E-470D-BE17-BE4AFCA82F47}" srcOrd="2" destOrd="0" presId="urn:microsoft.com/office/officeart/2008/layout/VerticalAccentList"/>
    <dgm:cxn modelId="{3B3C4275-EDF2-4264-BE39-95805DFD68C9}" type="presParOf" srcId="{2507EF57-0E93-4D66-8C94-B953B05344CE}" destId="{7D28068B-1B51-48F4-8339-C617A440CB50}" srcOrd="3" destOrd="0" presId="urn:microsoft.com/office/officeart/2008/layout/VerticalAccentList"/>
    <dgm:cxn modelId="{3A6369B7-479D-47AC-A6E8-0AAD565C3831}" type="presParOf" srcId="{2507EF57-0E93-4D66-8C94-B953B05344CE}" destId="{B5B96DF9-3078-49FD-9D54-298E7C41CA6C}" srcOrd="4" destOrd="0" presId="urn:microsoft.com/office/officeart/2008/layout/VerticalAccentList"/>
    <dgm:cxn modelId="{3541F006-E67E-44F4-9D3C-52061B1960F1}" type="presParOf" srcId="{2507EF57-0E93-4D66-8C94-B953B05344CE}" destId="{6E90C9CB-9DBE-431F-A70B-F1BE35BA3527}" srcOrd="5" destOrd="0" presId="urn:microsoft.com/office/officeart/2008/layout/VerticalAccentList"/>
    <dgm:cxn modelId="{6D5BEA95-40EE-43EC-8758-08AEE70A4967}" type="presParOf" srcId="{2507EF57-0E93-4D66-8C94-B953B05344CE}" destId="{273E6067-9E31-4062-9A43-C7A2F876CA18}" srcOrd="6" destOrd="0" presId="urn:microsoft.com/office/officeart/2008/layout/VerticalAccentList"/>
    <dgm:cxn modelId="{88D86D11-7510-4936-9762-31A6519AC7A7}" type="presParOf" srcId="{EFBD6C2E-79DE-4FEE-BAB2-59305C10980B}" destId="{56921500-19A3-413F-8F4D-922A73A8C1E2}" srcOrd="11" destOrd="0" presId="urn:microsoft.com/office/officeart/2008/layout/VerticalAccentList"/>
    <dgm:cxn modelId="{E41A746A-ADAD-4A62-A4E3-10E278EA5FD7}" type="presParOf" srcId="{EFBD6C2E-79DE-4FEE-BAB2-59305C10980B}" destId="{A9FC3696-222A-4193-A40E-7625143CB8EB}" srcOrd="12" destOrd="0" presId="urn:microsoft.com/office/officeart/2008/layout/VerticalAccentList"/>
    <dgm:cxn modelId="{EF6A3E3C-8558-4ABC-BD45-D252800AEB79}" type="presParOf" srcId="{A9FC3696-222A-4193-A40E-7625143CB8EB}" destId="{67B783EB-1A63-4DC9-A304-99F03E52B9BD}" srcOrd="0" destOrd="0" presId="urn:microsoft.com/office/officeart/2008/layout/VerticalAccentList"/>
    <dgm:cxn modelId="{1F02ADB8-AAEB-4735-B031-A4FC3FB71E6B}" type="presParOf" srcId="{EFBD6C2E-79DE-4FEE-BAB2-59305C10980B}" destId="{72119F88-4D03-4A61-934B-E34C9A888457}" srcOrd="13" destOrd="0" presId="urn:microsoft.com/office/officeart/2008/layout/VerticalAccentList"/>
    <dgm:cxn modelId="{6B2E1D8F-F570-485B-A3FE-ED354ED08BFE}" type="presParOf" srcId="{72119F88-4D03-4A61-934B-E34C9A888457}" destId="{E0E93479-061E-499E-A6F7-75191B167597}" srcOrd="0" destOrd="0" presId="urn:microsoft.com/office/officeart/2008/layout/VerticalAccentList"/>
    <dgm:cxn modelId="{34D282F7-06C0-4040-8579-38940C379334}" type="presParOf" srcId="{72119F88-4D03-4A61-934B-E34C9A888457}" destId="{AF5F1CCD-C8C9-421D-8352-CBA9AF5F8CD3}" srcOrd="1" destOrd="0" presId="urn:microsoft.com/office/officeart/2008/layout/VerticalAccentList"/>
    <dgm:cxn modelId="{BE889DD8-5347-40A5-B354-DE366EDD0BE1}" type="presParOf" srcId="{72119F88-4D03-4A61-934B-E34C9A888457}" destId="{F31873E5-1457-4585-8082-68FF312FF9A2}" srcOrd="2" destOrd="0" presId="urn:microsoft.com/office/officeart/2008/layout/VerticalAccentList"/>
    <dgm:cxn modelId="{00F678F5-12B2-44FF-B8F8-343C92B8EF77}" type="presParOf" srcId="{72119F88-4D03-4A61-934B-E34C9A888457}" destId="{EE4FBD13-05EB-4EB0-9456-6C31A64C41B9}" srcOrd="3" destOrd="0" presId="urn:microsoft.com/office/officeart/2008/layout/VerticalAccentList"/>
    <dgm:cxn modelId="{F5E61A81-90A1-41CB-87AF-0AAFF067201B}" type="presParOf" srcId="{72119F88-4D03-4A61-934B-E34C9A888457}" destId="{97FE4764-BD96-4567-9D1F-C1CCE29D66BF}" srcOrd="4" destOrd="0" presId="urn:microsoft.com/office/officeart/2008/layout/VerticalAccentList"/>
    <dgm:cxn modelId="{3C578DB7-3F3E-4574-8A71-615B52D0945C}" type="presParOf" srcId="{72119F88-4D03-4A61-934B-E34C9A888457}" destId="{420DB2F9-BAD7-45E9-A494-02517CAB2674}" srcOrd="5" destOrd="0" presId="urn:microsoft.com/office/officeart/2008/layout/VerticalAccentList"/>
    <dgm:cxn modelId="{1A904333-43CE-4A69-A390-0BD4D5E68E42}" type="presParOf" srcId="{72119F88-4D03-4A61-934B-E34C9A888457}" destId="{767355F2-E5EF-4B66-9B08-55F8819CB3A7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525D0C-6929-4A10-97CF-9180C63CFD1F}">
      <dsp:nvSpPr>
        <dsp:cNvPr id="0" name=""/>
        <dsp:cNvSpPr/>
      </dsp:nvSpPr>
      <dsp:spPr>
        <a:xfrm>
          <a:off x="0" y="861141"/>
          <a:ext cx="10372436" cy="4148974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228F1-FB9B-471E-ABB7-033E9F22EAC4}">
      <dsp:nvSpPr>
        <dsp:cNvPr id="0" name=""/>
        <dsp:cNvSpPr/>
      </dsp:nvSpPr>
      <dsp:spPr>
        <a:xfrm>
          <a:off x="1244692" y="1448677"/>
          <a:ext cx="3422903" cy="203299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6464" rIns="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техническая</a:t>
          </a:r>
          <a:endParaRPr lang="ru-RU" sz="4400" kern="1200" dirty="0"/>
        </a:p>
      </dsp:txBody>
      <dsp:txXfrm>
        <a:off x="1244692" y="1448677"/>
        <a:ext cx="3422903" cy="2032997"/>
      </dsp:txXfrm>
    </dsp:sp>
    <dsp:sp modelId="{216F6D11-FA7B-4329-8069-D988A2694FD4}">
      <dsp:nvSpPr>
        <dsp:cNvPr id="0" name=""/>
        <dsp:cNvSpPr/>
      </dsp:nvSpPr>
      <dsp:spPr>
        <a:xfrm>
          <a:off x="5186218" y="2112513"/>
          <a:ext cx="4045250" cy="203299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4028" rIns="0" bIns="24003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300" kern="1200" dirty="0" smtClean="0"/>
            <a:t>смысловая</a:t>
          </a:r>
          <a:endParaRPr lang="ru-RU" sz="6300" kern="1200" dirty="0"/>
        </a:p>
      </dsp:txBody>
      <dsp:txXfrm>
        <a:off x="5186218" y="2112513"/>
        <a:ext cx="4045250" cy="20329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07E26A-4B9A-453E-AE01-C8C2D6F1B3BE}">
      <dsp:nvSpPr>
        <dsp:cNvPr id="0" name=""/>
        <dsp:cNvSpPr/>
      </dsp:nvSpPr>
      <dsp:spPr>
        <a:xfrm>
          <a:off x="4803" y="1585946"/>
          <a:ext cx="2875114" cy="23713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kern="1200" dirty="0" smtClean="0"/>
            <a:t>мотивация чтения, мотивы учения, отношение к себе и к школе</a:t>
          </a:r>
          <a:endParaRPr lang="ru-RU" sz="1800" b="1" kern="1200" dirty="0"/>
        </a:p>
      </dsp:txBody>
      <dsp:txXfrm>
        <a:off x="59375" y="1640518"/>
        <a:ext cx="2765970" cy="1754074"/>
      </dsp:txXfrm>
    </dsp:sp>
    <dsp:sp modelId="{CB022C58-3D36-47AD-851F-FDF21379780A}">
      <dsp:nvSpPr>
        <dsp:cNvPr id="0" name=""/>
        <dsp:cNvSpPr/>
      </dsp:nvSpPr>
      <dsp:spPr>
        <a:xfrm>
          <a:off x="1625817" y="2169677"/>
          <a:ext cx="3142731" cy="3142731"/>
        </a:xfrm>
        <a:prstGeom prst="leftCircularArrow">
          <a:avLst>
            <a:gd name="adj1" fmla="val 3066"/>
            <a:gd name="adj2" fmla="val 376517"/>
            <a:gd name="adj3" fmla="val 2152028"/>
            <a:gd name="adj4" fmla="val 9024489"/>
            <a:gd name="adj5" fmla="val 357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C3A74E-DD9A-4580-A39E-83EB36B0A765}">
      <dsp:nvSpPr>
        <dsp:cNvPr id="0" name=""/>
        <dsp:cNvSpPr/>
      </dsp:nvSpPr>
      <dsp:spPr>
        <a:xfrm>
          <a:off x="643717" y="3449164"/>
          <a:ext cx="2555657" cy="1016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Личностные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УУД</a:t>
          </a:r>
          <a:endParaRPr lang="ru-RU" sz="2300" kern="1200" dirty="0"/>
        </a:p>
      </dsp:txBody>
      <dsp:txXfrm>
        <a:off x="673483" y="3478930"/>
        <a:ext cx="2496125" cy="956768"/>
      </dsp:txXfrm>
    </dsp:sp>
    <dsp:sp modelId="{4DBA3D08-BE75-487A-AE60-4F511B4731C6}">
      <dsp:nvSpPr>
        <dsp:cNvPr id="0" name=""/>
        <dsp:cNvSpPr/>
      </dsp:nvSpPr>
      <dsp:spPr>
        <a:xfrm>
          <a:off x="3658204" y="1585946"/>
          <a:ext cx="2875114" cy="23713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kern="1200" dirty="0" smtClean="0"/>
            <a:t>принятие учеником учебной задачи, произвольная регуляция деятельности</a:t>
          </a:r>
          <a:endParaRPr lang="ru-RU" sz="1800" kern="1200" dirty="0"/>
        </a:p>
      </dsp:txBody>
      <dsp:txXfrm>
        <a:off x="3712776" y="2148669"/>
        <a:ext cx="2765970" cy="1754074"/>
      </dsp:txXfrm>
    </dsp:sp>
    <dsp:sp modelId="{ECC4C66A-802C-405A-9A72-1B79BCD3AFB2}">
      <dsp:nvSpPr>
        <dsp:cNvPr id="0" name=""/>
        <dsp:cNvSpPr/>
      </dsp:nvSpPr>
      <dsp:spPr>
        <a:xfrm>
          <a:off x="5255259" y="137873"/>
          <a:ext cx="3510107" cy="3510107"/>
        </a:xfrm>
        <a:prstGeom prst="circularArrow">
          <a:avLst>
            <a:gd name="adj1" fmla="val 2745"/>
            <a:gd name="adj2" fmla="val 334583"/>
            <a:gd name="adj3" fmla="val 19489906"/>
            <a:gd name="adj4" fmla="val 12575511"/>
            <a:gd name="adj5" fmla="val 320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8A3A4A-CA1C-49C4-A472-95D97EEC8E2F}">
      <dsp:nvSpPr>
        <dsp:cNvPr id="0" name=""/>
        <dsp:cNvSpPr/>
      </dsp:nvSpPr>
      <dsp:spPr>
        <a:xfrm>
          <a:off x="4297118" y="1077796"/>
          <a:ext cx="2555657" cy="1016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0" kern="1200" dirty="0" smtClean="0"/>
            <a:t>Регулятивные УУД</a:t>
          </a:r>
          <a:endParaRPr lang="ru-RU" sz="2300" kern="1200" dirty="0"/>
        </a:p>
      </dsp:txBody>
      <dsp:txXfrm>
        <a:off x="4326884" y="1107562"/>
        <a:ext cx="2496125" cy="956768"/>
      </dsp:txXfrm>
    </dsp:sp>
    <dsp:sp modelId="{C2214818-0E51-4266-B4D1-CE9B85992E08}">
      <dsp:nvSpPr>
        <dsp:cNvPr id="0" name=""/>
        <dsp:cNvSpPr/>
      </dsp:nvSpPr>
      <dsp:spPr>
        <a:xfrm>
          <a:off x="7311605" y="1585946"/>
          <a:ext cx="2875114" cy="23713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логическое и абстрактное мышление, оперативная память, творческое воображение, концентрация внимания, объем словаря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/>
        </a:p>
      </dsp:txBody>
      <dsp:txXfrm>
        <a:off x="7366177" y="1640518"/>
        <a:ext cx="2765970" cy="1754074"/>
      </dsp:txXfrm>
    </dsp:sp>
    <dsp:sp modelId="{53738F76-4706-4C14-BE9B-14E03F650AF0}">
      <dsp:nvSpPr>
        <dsp:cNvPr id="0" name=""/>
        <dsp:cNvSpPr/>
      </dsp:nvSpPr>
      <dsp:spPr>
        <a:xfrm>
          <a:off x="7950519" y="3449164"/>
          <a:ext cx="2555657" cy="1016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0" kern="1200" dirty="0" smtClean="0"/>
            <a:t>Познавательные УУД</a:t>
          </a:r>
          <a:endParaRPr lang="ru-RU" sz="2300" kern="1200" dirty="0"/>
        </a:p>
      </dsp:txBody>
      <dsp:txXfrm>
        <a:off x="7980285" y="3478930"/>
        <a:ext cx="2496125" cy="956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CACC4-FBB1-4943-A993-9DD68E916BEA}">
      <dsp:nvSpPr>
        <dsp:cNvPr id="0" name=""/>
        <dsp:cNvSpPr/>
      </dsp:nvSpPr>
      <dsp:spPr>
        <a:xfrm rot="5400000">
          <a:off x="-267007" y="269141"/>
          <a:ext cx="1780051" cy="124603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1" y="625151"/>
        <a:ext cx="1246036" cy="534015"/>
      </dsp:txXfrm>
    </dsp:sp>
    <dsp:sp modelId="{2AE2CF31-292D-4032-9FC3-DF0478D5594D}">
      <dsp:nvSpPr>
        <dsp:cNvPr id="0" name=""/>
        <dsp:cNvSpPr/>
      </dsp:nvSpPr>
      <dsp:spPr>
        <a:xfrm rot="5400000">
          <a:off x="4972101" y="-3723930"/>
          <a:ext cx="1157033" cy="86091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Смысловое чтение – это такое качество чтения, при котором достигается понимание информационной, смысловой и идейной сторон произведения</a:t>
          </a:r>
          <a:endParaRPr lang="ru-RU" sz="2500" kern="1200" dirty="0"/>
        </a:p>
      </dsp:txBody>
      <dsp:txXfrm rot="-5400000">
        <a:off x="1246036" y="58617"/>
        <a:ext cx="8552681" cy="1044069"/>
      </dsp:txXfrm>
    </dsp:sp>
    <dsp:sp modelId="{13BAD485-BAF6-4919-988C-EEB8BDA6320E}">
      <dsp:nvSpPr>
        <dsp:cNvPr id="0" name=""/>
        <dsp:cNvSpPr/>
      </dsp:nvSpPr>
      <dsp:spPr>
        <a:xfrm rot="5400000">
          <a:off x="-267007" y="1856945"/>
          <a:ext cx="1780051" cy="124603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-5400000">
        <a:off x="1" y="2212955"/>
        <a:ext cx="1246036" cy="534015"/>
      </dsp:txXfrm>
    </dsp:sp>
    <dsp:sp modelId="{8FBCDE73-132D-4B3B-B3AF-D04F993A5152}">
      <dsp:nvSpPr>
        <dsp:cNvPr id="0" name=""/>
        <dsp:cNvSpPr/>
      </dsp:nvSpPr>
      <dsp:spPr>
        <a:xfrm rot="5400000">
          <a:off x="4972101" y="-2136127"/>
          <a:ext cx="1157033" cy="86091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smtClean="0"/>
            <a:t>Цель смыслового чтения - максимально точно и полно понять содержание текста, уловить все детали и практически осмыслить извлеченную информацию</a:t>
          </a:r>
          <a:endParaRPr lang="ru-RU" sz="2500" kern="1200" dirty="0"/>
        </a:p>
      </dsp:txBody>
      <dsp:txXfrm rot="-5400000">
        <a:off x="1246036" y="1646420"/>
        <a:ext cx="8552681" cy="1044069"/>
      </dsp:txXfrm>
    </dsp:sp>
    <dsp:sp modelId="{4219B3AA-5B91-422D-A646-1BD181C7FADA}">
      <dsp:nvSpPr>
        <dsp:cNvPr id="0" name=""/>
        <dsp:cNvSpPr/>
      </dsp:nvSpPr>
      <dsp:spPr>
        <a:xfrm rot="5400000">
          <a:off x="-267007" y="3444748"/>
          <a:ext cx="1780051" cy="124603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-5400000">
        <a:off x="1" y="3800758"/>
        <a:ext cx="1246036" cy="534015"/>
      </dsp:txXfrm>
    </dsp:sp>
    <dsp:sp modelId="{4606D090-B313-4ADE-B590-CF1328D5B029}">
      <dsp:nvSpPr>
        <dsp:cNvPr id="0" name=""/>
        <dsp:cNvSpPr/>
      </dsp:nvSpPr>
      <dsp:spPr>
        <a:xfrm rot="5400000">
          <a:off x="4972101" y="-548323"/>
          <a:ext cx="1157033" cy="86091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smtClean="0"/>
            <a:t>Когда ребенок владеет смысловым чтением, то у него развивается устная речь и, как следующая важная ступень развития, речь письменная</a:t>
          </a:r>
          <a:endParaRPr lang="ru-RU" sz="2500" kern="1200" dirty="0"/>
        </a:p>
      </dsp:txBody>
      <dsp:txXfrm rot="-5400000">
        <a:off x="1246036" y="3234224"/>
        <a:ext cx="8552681" cy="10440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3D166D-A176-4BA0-B067-D0972D3A7015}">
      <dsp:nvSpPr>
        <dsp:cNvPr id="0" name=""/>
        <dsp:cNvSpPr/>
      </dsp:nvSpPr>
      <dsp:spPr>
        <a:xfrm>
          <a:off x="2693324" y="0"/>
          <a:ext cx="5467926" cy="5467926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761717-DA86-4109-9DD6-07651D6A96B5}">
      <dsp:nvSpPr>
        <dsp:cNvPr id="0" name=""/>
        <dsp:cNvSpPr/>
      </dsp:nvSpPr>
      <dsp:spPr>
        <a:xfrm>
          <a:off x="5427287" y="547326"/>
          <a:ext cx="3554151" cy="77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понимать</a:t>
          </a:r>
          <a:endParaRPr lang="ru-RU" sz="3200" b="1" kern="1200" dirty="0"/>
        </a:p>
      </dsp:txBody>
      <dsp:txXfrm>
        <a:off x="5465240" y="585279"/>
        <a:ext cx="3478245" cy="701564"/>
      </dsp:txXfrm>
    </dsp:sp>
    <dsp:sp modelId="{B89148C4-B7F3-493D-8F44-A7903BCD241D}">
      <dsp:nvSpPr>
        <dsp:cNvPr id="0" name=""/>
        <dsp:cNvSpPr/>
      </dsp:nvSpPr>
      <dsp:spPr>
        <a:xfrm>
          <a:off x="5427287" y="1421981"/>
          <a:ext cx="3554151" cy="77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анализировать</a:t>
          </a:r>
          <a:endParaRPr lang="ru-RU" sz="3200" kern="1200" dirty="0"/>
        </a:p>
      </dsp:txBody>
      <dsp:txXfrm>
        <a:off x="5465240" y="1459934"/>
        <a:ext cx="3478245" cy="701564"/>
      </dsp:txXfrm>
    </dsp:sp>
    <dsp:sp modelId="{EF135CBE-AAC1-4347-807E-9848DA68223B}">
      <dsp:nvSpPr>
        <dsp:cNvPr id="0" name=""/>
        <dsp:cNvSpPr/>
      </dsp:nvSpPr>
      <dsp:spPr>
        <a:xfrm>
          <a:off x="5427287" y="2296635"/>
          <a:ext cx="3554151" cy="77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сравнивать</a:t>
          </a:r>
          <a:endParaRPr lang="ru-RU" sz="3200" b="1" kern="1200" dirty="0"/>
        </a:p>
      </dsp:txBody>
      <dsp:txXfrm>
        <a:off x="5465240" y="2334588"/>
        <a:ext cx="3478245" cy="701564"/>
      </dsp:txXfrm>
    </dsp:sp>
    <dsp:sp modelId="{F5E1DBAF-2659-4620-9829-2AFD2E4D3F55}">
      <dsp:nvSpPr>
        <dsp:cNvPr id="0" name=""/>
        <dsp:cNvSpPr/>
      </dsp:nvSpPr>
      <dsp:spPr>
        <a:xfrm>
          <a:off x="5427287" y="3171290"/>
          <a:ext cx="3554151" cy="77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видоизменять</a:t>
          </a:r>
          <a:endParaRPr lang="ru-RU" sz="3200" b="1" kern="1200" dirty="0"/>
        </a:p>
      </dsp:txBody>
      <dsp:txXfrm>
        <a:off x="5465240" y="3209243"/>
        <a:ext cx="3478245" cy="701564"/>
      </dsp:txXfrm>
    </dsp:sp>
    <dsp:sp modelId="{4AF7C2E0-C322-477F-8CAD-CBB13420E617}">
      <dsp:nvSpPr>
        <dsp:cNvPr id="0" name=""/>
        <dsp:cNvSpPr/>
      </dsp:nvSpPr>
      <dsp:spPr>
        <a:xfrm>
          <a:off x="5427287" y="4045944"/>
          <a:ext cx="3554151" cy="7774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генерировать</a:t>
          </a:r>
          <a:endParaRPr lang="ru-RU" sz="3200" b="1" kern="1200" dirty="0"/>
        </a:p>
      </dsp:txBody>
      <dsp:txXfrm>
        <a:off x="5465240" y="4083897"/>
        <a:ext cx="3478245" cy="7015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99E43-53E9-49BD-8D16-AD896B043F33}">
      <dsp:nvSpPr>
        <dsp:cNvPr id="0" name=""/>
        <dsp:cNvSpPr/>
      </dsp:nvSpPr>
      <dsp:spPr>
        <a:xfrm>
          <a:off x="-5968491" y="-913316"/>
          <a:ext cx="7105214" cy="7105214"/>
        </a:xfrm>
        <a:prstGeom prst="blockArc">
          <a:avLst>
            <a:gd name="adj1" fmla="val 18900000"/>
            <a:gd name="adj2" fmla="val 2700000"/>
            <a:gd name="adj3" fmla="val 304"/>
          </a:avLst>
        </a:prstGeom>
        <a:noFill/>
        <a:ln w="127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181CF8-548A-4907-899E-646E6ADF52FA}">
      <dsp:nvSpPr>
        <dsp:cNvPr id="0" name=""/>
        <dsp:cNvSpPr/>
      </dsp:nvSpPr>
      <dsp:spPr>
        <a:xfrm>
          <a:off x="594954" y="405817"/>
          <a:ext cx="8530093" cy="812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4570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просмотровое</a:t>
          </a:r>
          <a:endParaRPr lang="ru-RU" sz="4400" kern="1200" dirty="0"/>
        </a:p>
      </dsp:txBody>
      <dsp:txXfrm>
        <a:off x="594954" y="405817"/>
        <a:ext cx="8530093" cy="812057"/>
      </dsp:txXfrm>
    </dsp:sp>
    <dsp:sp modelId="{01827497-04AD-42B8-9282-FBFE9A741EE0}">
      <dsp:nvSpPr>
        <dsp:cNvPr id="0" name=""/>
        <dsp:cNvSpPr/>
      </dsp:nvSpPr>
      <dsp:spPr>
        <a:xfrm>
          <a:off x="87418" y="304310"/>
          <a:ext cx="1015071" cy="10150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6357B0-2672-4D4C-B9BA-9994B575E8F4}">
      <dsp:nvSpPr>
        <dsp:cNvPr id="0" name=""/>
        <dsp:cNvSpPr/>
      </dsp:nvSpPr>
      <dsp:spPr>
        <a:xfrm>
          <a:off x="1060525" y="1624114"/>
          <a:ext cx="8064522" cy="812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4570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ознакомительное</a:t>
          </a:r>
          <a:endParaRPr lang="ru-RU" sz="4400" kern="1200" dirty="0"/>
        </a:p>
      </dsp:txBody>
      <dsp:txXfrm>
        <a:off x="1060525" y="1624114"/>
        <a:ext cx="8064522" cy="812057"/>
      </dsp:txXfrm>
    </dsp:sp>
    <dsp:sp modelId="{A610201D-1D5B-41EA-B62A-E715A723D1B0}">
      <dsp:nvSpPr>
        <dsp:cNvPr id="0" name=""/>
        <dsp:cNvSpPr/>
      </dsp:nvSpPr>
      <dsp:spPr>
        <a:xfrm>
          <a:off x="552989" y="1522606"/>
          <a:ext cx="1015071" cy="10150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1F28F4-FDE0-4DA0-8B74-ED06CF4FF7FA}">
      <dsp:nvSpPr>
        <dsp:cNvPr id="0" name=""/>
        <dsp:cNvSpPr/>
      </dsp:nvSpPr>
      <dsp:spPr>
        <a:xfrm>
          <a:off x="1060525" y="2842410"/>
          <a:ext cx="8064522" cy="812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4570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smtClean="0"/>
            <a:t>изучающее</a:t>
          </a:r>
          <a:endParaRPr lang="ru-RU" sz="4400" kern="1200"/>
        </a:p>
      </dsp:txBody>
      <dsp:txXfrm>
        <a:off x="1060525" y="2842410"/>
        <a:ext cx="8064522" cy="812057"/>
      </dsp:txXfrm>
    </dsp:sp>
    <dsp:sp modelId="{92036DEE-30BA-4F1E-9FB3-28746B3004A8}">
      <dsp:nvSpPr>
        <dsp:cNvPr id="0" name=""/>
        <dsp:cNvSpPr/>
      </dsp:nvSpPr>
      <dsp:spPr>
        <a:xfrm>
          <a:off x="552989" y="2740903"/>
          <a:ext cx="1015071" cy="10150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9E108-06AD-4AF3-8D44-E335862E4311}">
      <dsp:nvSpPr>
        <dsp:cNvPr id="0" name=""/>
        <dsp:cNvSpPr/>
      </dsp:nvSpPr>
      <dsp:spPr>
        <a:xfrm>
          <a:off x="594954" y="4060707"/>
          <a:ext cx="8530093" cy="8120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4570" tIns="111760" rIns="111760" bIns="11176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рефлексивное </a:t>
          </a:r>
        </a:p>
      </dsp:txBody>
      <dsp:txXfrm>
        <a:off x="594954" y="4060707"/>
        <a:ext cx="8530093" cy="812057"/>
      </dsp:txXfrm>
    </dsp:sp>
    <dsp:sp modelId="{E7192943-6EF4-4A67-AF72-CE5FB2CD09FD}">
      <dsp:nvSpPr>
        <dsp:cNvPr id="0" name=""/>
        <dsp:cNvSpPr/>
      </dsp:nvSpPr>
      <dsp:spPr>
        <a:xfrm>
          <a:off x="87418" y="3959200"/>
          <a:ext cx="1015071" cy="10150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E32F6D-A4A3-4CE8-85F4-5E545B50C18D}">
      <dsp:nvSpPr>
        <dsp:cNvPr id="0" name=""/>
        <dsp:cNvSpPr/>
      </dsp:nvSpPr>
      <dsp:spPr>
        <a:xfrm>
          <a:off x="0" y="32718"/>
          <a:ext cx="8596312" cy="3816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C1B4A-F384-47E9-BA44-42155832AB63}">
      <dsp:nvSpPr>
        <dsp:cNvPr id="0" name=""/>
        <dsp:cNvSpPr/>
      </dsp:nvSpPr>
      <dsp:spPr>
        <a:xfrm>
          <a:off x="1234731" y="1023666"/>
          <a:ext cx="4867109" cy="190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8480" rIns="0" bIns="53848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b="1" kern="1200" dirty="0" smtClean="0">
              <a:solidFill>
                <a:schemeClr val="bg1"/>
              </a:solidFill>
            </a:rPr>
            <a:t>КОРАБЛИК</a:t>
          </a:r>
          <a:endParaRPr lang="ru-RU" sz="5300" b="1" kern="1200" dirty="0">
            <a:solidFill>
              <a:schemeClr val="bg1"/>
            </a:solidFill>
          </a:endParaRPr>
        </a:p>
      </dsp:txBody>
      <dsp:txXfrm>
        <a:off x="1234731" y="1023666"/>
        <a:ext cx="4867109" cy="1908000"/>
      </dsp:txXfrm>
    </dsp:sp>
    <dsp:sp modelId="{1620D139-57EA-4675-8D75-C06D938AE4DC}">
      <dsp:nvSpPr>
        <dsp:cNvPr id="0" name=""/>
        <dsp:cNvSpPr/>
      </dsp:nvSpPr>
      <dsp:spPr>
        <a:xfrm>
          <a:off x="693629" y="986718"/>
          <a:ext cx="1813284" cy="190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8480" rIns="0" bIns="53848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 </a:t>
          </a:r>
          <a:endParaRPr lang="ru-RU" sz="5300" kern="1200" dirty="0"/>
        </a:p>
      </dsp:txBody>
      <dsp:txXfrm>
        <a:off x="693629" y="986718"/>
        <a:ext cx="1813284" cy="1908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E32F6D-A4A3-4CE8-85F4-5E545B50C18D}">
      <dsp:nvSpPr>
        <dsp:cNvPr id="0" name=""/>
        <dsp:cNvSpPr/>
      </dsp:nvSpPr>
      <dsp:spPr>
        <a:xfrm>
          <a:off x="0" y="32718"/>
          <a:ext cx="8596312" cy="3816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C1B4A-F384-47E9-BA44-42155832AB63}">
      <dsp:nvSpPr>
        <dsp:cNvPr id="0" name=""/>
        <dsp:cNvSpPr/>
      </dsp:nvSpPr>
      <dsp:spPr>
        <a:xfrm>
          <a:off x="1234731" y="1023666"/>
          <a:ext cx="4867109" cy="190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0" rIns="0" bIns="609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solidFill>
                <a:schemeClr val="bg1"/>
              </a:solidFill>
            </a:rPr>
            <a:t>КОРАБЛИК</a:t>
          </a:r>
          <a:endParaRPr lang="ru-RU" sz="6000" b="1" kern="1200" dirty="0">
            <a:solidFill>
              <a:schemeClr val="bg1"/>
            </a:solidFill>
          </a:endParaRPr>
        </a:p>
      </dsp:txBody>
      <dsp:txXfrm>
        <a:off x="1234731" y="1023666"/>
        <a:ext cx="4867109" cy="1908000"/>
      </dsp:txXfrm>
    </dsp:sp>
    <dsp:sp modelId="{1620D139-57EA-4675-8D75-C06D938AE4DC}">
      <dsp:nvSpPr>
        <dsp:cNvPr id="0" name=""/>
        <dsp:cNvSpPr/>
      </dsp:nvSpPr>
      <dsp:spPr>
        <a:xfrm>
          <a:off x="693629" y="986718"/>
          <a:ext cx="1813284" cy="190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8480" rIns="0" bIns="53848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 </a:t>
          </a:r>
          <a:endParaRPr lang="ru-RU" sz="5300" kern="1200" dirty="0"/>
        </a:p>
      </dsp:txBody>
      <dsp:txXfrm>
        <a:off x="693629" y="986718"/>
        <a:ext cx="1813284" cy="1908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F6B21-CEB2-4125-AC54-A5B6C76D2679}">
      <dsp:nvSpPr>
        <dsp:cNvPr id="0" name=""/>
        <dsp:cNvSpPr/>
      </dsp:nvSpPr>
      <dsp:spPr>
        <a:xfrm>
          <a:off x="445654" y="293572"/>
          <a:ext cx="8021781" cy="729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1) существительное (1)</a:t>
          </a:r>
          <a:endParaRPr lang="ru-RU" sz="3400" kern="1200" dirty="0"/>
        </a:p>
      </dsp:txBody>
      <dsp:txXfrm>
        <a:off x="445654" y="293572"/>
        <a:ext cx="8021781" cy="729252"/>
      </dsp:txXfrm>
    </dsp:sp>
    <dsp:sp modelId="{10BDCF41-ABC0-42E3-8388-FA12FDA6B803}">
      <dsp:nvSpPr>
        <dsp:cNvPr id="0" name=""/>
        <dsp:cNvSpPr/>
      </dsp:nvSpPr>
      <dsp:spPr>
        <a:xfrm>
          <a:off x="445654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CACEFD-C909-46B3-B6CB-B9F0C2ECE6C5}">
      <dsp:nvSpPr>
        <dsp:cNvPr id="0" name=""/>
        <dsp:cNvSpPr/>
      </dsp:nvSpPr>
      <dsp:spPr>
        <a:xfrm>
          <a:off x="1577617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F59EB5-8150-4256-A683-728665CF6F29}">
      <dsp:nvSpPr>
        <dsp:cNvPr id="0" name=""/>
        <dsp:cNvSpPr/>
      </dsp:nvSpPr>
      <dsp:spPr>
        <a:xfrm>
          <a:off x="2709579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9AE562-5460-4FF2-85D2-07A77CD3E6DF}">
      <dsp:nvSpPr>
        <dsp:cNvPr id="0" name=""/>
        <dsp:cNvSpPr/>
      </dsp:nvSpPr>
      <dsp:spPr>
        <a:xfrm>
          <a:off x="3841542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962BD-BF8E-4FDC-B22C-E021C0118DDC}">
      <dsp:nvSpPr>
        <dsp:cNvPr id="0" name=""/>
        <dsp:cNvSpPr/>
      </dsp:nvSpPr>
      <dsp:spPr>
        <a:xfrm>
          <a:off x="4973504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DCB5DD-129E-4E0C-B1D5-CFE8AE92CC3B}">
      <dsp:nvSpPr>
        <dsp:cNvPr id="0" name=""/>
        <dsp:cNvSpPr/>
      </dsp:nvSpPr>
      <dsp:spPr>
        <a:xfrm>
          <a:off x="6105467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9453C4-27C3-413A-8D85-2D54AC92BA00}">
      <dsp:nvSpPr>
        <dsp:cNvPr id="0" name=""/>
        <dsp:cNvSpPr/>
      </dsp:nvSpPr>
      <dsp:spPr>
        <a:xfrm>
          <a:off x="7237429" y="1022825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7B0457-2615-4073-A091-247A2F980C98}">
      <dsp:nvSpPr>
        <dsp:cNvPr id="0" name=""/>
        <dsp:cNvSpPr/>
      </dsp:nvSpPr>
      <dsp:spPr>
        <a:xfrm>
          <a:off x="445654" y="1312493"/>
          <a:ext cx="8021781" cy="729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2) прилагательные (2)</a:t>
          </a:r>
          <a:endParaRPr lang="ru-RU" sz="3400" kern="1200" dirty="0"/>
        </a:p>
      </dsp:txBody>
      <dsp:txXfrm>
        <a:off x="445654" y="1312493"/>
        <a:ext cx="8021781" cy="729252"/>
      </dsp:txXfrm>
    </dsp:sp>
    <dsp:sp modelId="{F8734D16-C88C-4BA5-92BE-5E50A2291553}">
      <dsp:nvSpPr>
        <dsp:cNvPr id="0" name=""/>
        <dsp:cNvSpPr/>
      </dsp:nvSpPr>
      <dsp:spPr>
        <a:xfrm>
          <a:off x="445654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16A4DE-A4F4-4248-9F85-E5C10B031EE0}">
      <dsp:nvSpPr>
        <dsp:cNvPr id="0" name=""/>
        <dsp:cNvSpPr/>
      </dsp:nvSpPr>
      <dsp:spPr>
        <a:xfrm>
          <a:off x="1577617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9E8C0B-6F7D-4EBD-B127-BE04DC2531AD}">
      <dsp:nvSpPr>
        <dsp:cNvPr id="0" name=""/>
        <dsp:cNvSpPr/>
      </dsp:nvSpPr>
      <dsp:spPr>
        <a:xfrm>
          <a:off x="2709579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ADB46-0CCE-4BE3-9900-23886898146B}">
      <dsp:nvSpPr>
        <dsp:cNvPr id="0" name=""/>
        <dsp:cNvSpPr/>
      </dsp:nvSpPr>
      <dsp:spPr>
        <a:xfrm>
          <a:off x="3841542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736149-1AFF-4F03-94D0-ECCA084A460C}">
      <dsp:nvSpPr>
        <dsp:cNvPr id="0" name=""/>
        <dsp:cNvSpPr/>
      </dsp:nvSpPr>
      <dsp:spPr>
        <a:xfrm>
          <a:off x="4973504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F1496-A96B-4A27-AFA0-7EC17A069C30}">
      <dsp:nvSpPr>
        <dsp:cNvPr id="0" name=""/>
        <dsp:cNvSpPr/>
      </dsp:nvSpPr>
      <dsp:spPr>
        <a:xfrm>
          <a:off x="6105467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3FCA1F-90C2-4247-95D8-5729172E217A}">
      <dsp:nvSpPr>
        <dsp:cNvPr id="0" name=""/>
        <dsp:cNvSpPr/>
      </dsp:nvSpPr>
      <dsp:spPr>
        <a:xfrm>
          <a:off x="7237429" y="2041746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464D17-5B4F-4228-8BEB-616312398588}">
      <dsp:nvSpPr>
        <dsp:cNvPr id="0" name=""/>
        <dsp:cNvSpPr/>
      </dsp:nvSpPr>
      <dsp:spPr>
        <a:xfrm>
          <a:off x="445654" y="2331415"/>
          <a:ext cx="8021781" cy="729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3) глаголы (3)</a:t>
          </a:r>
          <a:endParaRPr lang="ru-RU" sz="3400" kern="1200" dirty="0"/>
        </a:p>
      </dsp:txBody>
      <dsp:txXfrm>
        <a:off x="445654" y="2331415"/>
        <a:ext cx="8021781" cy="729252"/>
      </dsp:txXfrm>
    </dsp:sp>
    <dsp:sp modelId="{087FFC8E-525F-4F02-AC6F-16061668932A}">
      <dsp:nvSpPr>
        <dsp:cNvPr id="0" name=""/>
        <dsp:cNvSpPr/>
      </dsp:nvSpPr>
      <dsp:spPr>
        <a:xfrm>
          <a:off x="445654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01D455-7D7E-4675-B100-913840028460}">
      <dsp:nvSpPr>
        <dsp:cNvPr id="0" name=""/>
        <dsp:cNvSpPr/>
      </dsp:nvSpPr>
      <dsp:spPr>
        <a:xfrm>
          <a:off x="1577617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DB6C2-803D-456E-864B-F41048D4E519}">
      <dsp:nvSpPr>
        <dsp:cNvPr id="0" name=""/>
        <dsp:cNvSpPr/>
      </dsp:nvSpPr>
      <dsp:spPr>
        <a:xfrm>
          <a:off x="2709579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E027B-6CCB-44C9-9320-C74314DE0886}">
      <dsp:nvSpPr>
        <dsp:cNvPr id="0" name=""/>
        <dsp:cNvSpPr/>
      </dsp:nvSpPr>
      <dsp:spPr>
        <a:xfrm>
          <a:off x="3841542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D530E1-89E3-49A9-9476-BE1852ED7668}">
      <dsp:nvSpPr>
        <dsp:cNvPr id="0" name=""/>
        <dsp:cNvSpPr/>
      </dsp:nvSpPr>
      <dsp:spPr>
        <a:xfrm>
          <a:off x="4973504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699A73-AE5A-4CA6-B205-635D49B5CD82}">
      <dsp:nvSpPr>
        <dsp:cNvPr id="0" name=""/>
        <dsp:cNvSpPr/>
      </dsp:nvSpPr>
      <dsp:spPr>
        <a:xfrm>
          <a:off x="6105467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29E82-287A-4E25-B187-1F5670779C07}">
      <dsp:nvSpPr>
        <dsp:cNvPr id="0" name=""/>
        <dsp:cNvSpPr/>
      </dsp:nvSpPr>
      <dsp:spPr>
        <a:xfrm>
          <a:off x="7237429" y="3060668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1A0DEF-F823-416A-9897-697CB83F9507}">
      <dsp:nvSpPr>
        <dsp:cNvPr id="0" name=""/>
        <dsp:cNvSpPr/>
      </dsp:nvSpPr>
      <dsp:spPr>
        <a:xfrm>
          <a:off x="445654" y="3350337"/>
          <a:ext cx="8021781" cy="729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4) фраза (4)</a:t>
          </a:r>
          <a:endParaRPr lang="ru-RU" sz="3400" kern="1200" dirty="0"/>
        </a:p>
      </dsp:txBody>
      <dsp:txXfrm>
        <a:off x="445654" y="3350337"/>
        <a:ext cx="8021781" cy="729252"/>
      </dsp:txXfrm>
    </dsp:sp>
    <dsp:sp modelId="{EFF13369-C8B0-47E6-81CB-76D998228177}">
      <dsp:nvSpPr>
        <dsp:cNvPr id="0" name=""/>
        <dsp:cNvSpPr/>
      </dsp:nvSpPr>
      <dsp:spPr>
        <a:xfrm>
          <a:off x="445654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8881D7-1682-45BB-A743-443DED1333FB}">
      <dsp:nvSpPr>
        <dsp:cNvPr id="0" name=""/>
        <dsp:cNvSpPr/>
      </dsp:nvSpPr>
      <dsp:spPr>
        <a:xfrm>
          <a:off x="1577617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57136-E04E-470D-BE17-BE4AFCA82F47}">
      <dsp:nvSpPr>
        <dsp:cNvPr id="0" name=""/>
        <dsp:cNvSpPr/>
      </dsp:nvSpPr>
      <dsp:spPr>
        <a:xfrm>
          <a:off x="2709579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28068B-1B51-48F4-8339-C617A440CB50}">
      <dsp:nvSpPr>
        <dsp:cNvPr id="0" name=""/>
        <dsp:cNvSpPr/>
      </dsp:nvSpPr>
      <dsp:spPr>
        <a:xfrm>
          <a:off x="3841542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B96DF9-3078-49FD-9D54-298E7C41CA6C}">
      <dsp:nvSpPr>
        <dsp:cNvPr id="0" name=""/>
        <dsp:cNvSpPr/>
      </dsp:nvSpPr>
      <dsp:spPr>
        <a:xfrm>
          <a:off x="4973504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90C9CB-9DBE-431F-A70B-F1BE35BA3527}">
      <dsp:nvSpPr>
        <dsp:cNvPr id="0" name=""/>
        <dsp:cNvSpPr/>
      </dsp:nvSpPr>
      <dsp:spPr>
        <a:xfrm>
          <a:off x="6105467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3E6067-9E31-4062-9A43-C7A2F876CA18}">
      <dsp:nvSpPr>
        <dsp:cNvPr id="0" name=""/>
        <dsp:cNvSpPr/>
      </dsp:nvSpPr>
      <dsp:spPr>
        <a:xfrm>
          <a:off x="7237429" y="4079590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783EB-1A63-4DC9-A304-99F03E52B9BD}">
      <dsp:nvSpPr>
        <dsp:cNvPr id="0" name=""/>
        <dsp:cNvSpPr/>
      </dsp:nvSpPr>
      <dsp:spPr>
        <a:xfrm>
          <a:off x="445654" y="4369258"/>
          <a:ext cx="8021781" cy="729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b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5) Резюме (1 сущ.)</a:t>
          </a:r>
          <a:endParaRPr lang="ru-RU" sz="3400" kern="1200" dirty="0"/>
        </a:p>
      </dsp:txBody>
      <dsp:txXfrm>
        <a:off x="445654" y="4369258"/>
        <a:ext cx="8021781" cy="729252"/>
      </dsp:txXfrm>
    </dsp:sp>
    <dsp:sp modelId="{E0E93479-061E-499E-A6F7-75191B167597}">
      <dsp:nvSpPr>
        <dsp:cNvPr id="0" name=""/>
        <dsp:cNvSpPr/>
      </dsp:nvSpPr>
      <dsp:spPr>
        <a:xfrm>
          <a:off x="445654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5F1CCD-C8C9-421D-8352-CBA9AF5F8CD3}">
      <dsp:nvSpPr>
        <dsp:cNvPr id="0" name=""/>
        <dsp:cNvSpPr/>
      </dsp:nvSpPr>
      <dsp:spPr>
        <a:xfrm>
          <a:off x="1577617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873E5-1457-4585-8082-68FF312FF9A2}">
      <dsp:nvSpPr>
        <dsp:cNvPr id="0" name=""/>
        <dsp:cNvSpPr/>
      </dsp:nvSpPr>
      <dsp:spPr>
        <a:xfrm>
          <a:off x="2709579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4FBD13-05EB-4EB0-9456-6C31A64C41B9}">
      <dsp:nvSpPr>
        <dsp:cNvPr id="0" name=""/>
        <dsp:cNvSpPr/>
      </dsp:nvSpPr>
      <dsp:spPr>
        <a:xfrm>
          <a:off x="3841542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E4764-BD96-4567-9D1F-C1CCE29D66BF}">
      <dsp:nvSpPr>
        <dsp:cNvPr id="0" name=""/>
        <dsp:cNvSpPr/>
      </dsp:nvSpPr>
      <dsp:spPr>
        <a:xfrm>
          <a:off x="4973504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0DB2F9-BAD7-45E9-A494-02517CAB2674}">
      <dsp:nvSpPr>
        <dsp:cNvPr id="0" name=""/>
        <dsp:cNvSpPr/>
      </dsp:nvSpPr>
      <dsp:spPr>
        <a:xfrm>
          <a:off x="6105467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7355F2-E5EF-4B66-9B08-55F8819CB3A7}">
      <dsp:nvSpPr>
        <dsp:cNvPr id="0" name=""/>
        <dsp:cNvSpPr/>
      </dsp:nvSpPr>
      <dsp:spPr>
        <a:xfrm>
          <a:off x="7237429" y="5098511"/>
          <a:ext cx="1069570" cy="17826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3A3A1-AFEB-4281-BA54-19960C345BB9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8EE35-340C-42ED-8095-7C3317881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701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8EE35-340C-42ED-8095-7C33178812F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174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02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007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86014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181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3689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325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75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46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56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181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869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250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61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080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57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12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5EE3A-8818-4DD8-B4DD-4F76CE951584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CEB6E5-B39F-4CE6-83BB-9CE08023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85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4320" y="1573261"/>
            <a:ext cx="9672637" cy="1646302"/>
          </a:xfrm>
        </p:spPr>
        <p:txBody>
          <a:bodyPr/>
          <a:lstStyle/>
          <a:p>
            <a:pPr algn="ctr"/>
            <a:r>
              <a:rPr lang="ru-RU" sz="4400" b="1" dirty="0" smtClean="0"/>
              <a:t>Обучение </a:t>
            </a:r>
            <a:br>
              <a:rPr lang="ru-RU" sz="4400" b="1" dirty="0" smtClean="0"/>
            </a:br>
            <a:r>
              <a:rPr lang="ru-RU" sz="4400" b="1" dirty="0" smtClean="0"/>
              <a:t>смысловому чтению:</a:t>
            </a:r>
            <a:br>
              <a:rPr lang="ru-RU" sz="4400" b="1" dirty="0" smtClean="0"/>
            </a:br>
            <a:r>
              <a:rPr lang="ru-RU" sz="4400" b="1" dirty="0" smtClean="0"/>
              <a:t>методы и приёмы </a:t>
            </a:r>
            <a:r>
              <a:rPr lang="ru-RU" sz="4400" b="1" dirty="0" smtClean="0"/>
              <a:t>работы на уроках литературного чтения 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42" y="4050832"/>
            <a:ext cx="8878249" cy="199898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 Литвиненко Ольга Петровна,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учитель начальных </a:t>
            </a:r>
            <a:r>
              <a:rPr lang="ru-RU" sz="2800" dirty="0" smtClean="0">
                <a:solidFill>
                  <a:schemeClr val="tx1"/>
                </a:solidFill>
              </a:rPr>
              <a:t>классов,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МБОУ ООШ №</a:t>
            </a:r>
            <a:r>
              <a:rPr lang="ru-RU" sz="2800" dirty="0" smtClean="0">
                <a:solidFill>
                  <a:schemeClr val="tx1"/>
                </a:solidFill>
              </a:rPr>
              <a:t>269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г. </a:t>
            </a:r>
            <a:r>
              <a:rPr lang="ru-RU" sz="2800" dirty="0" err="1" smtClean="0">
                <a:solidFill>
                  <a:schemeClr val="tx1"/>
                </a:solidFill>
              </a:rPr>
              <a:t>Снежногорск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9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5" y="609600"/>
            <a:ext cx="10141527" cy="13208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Приём </a:t>
            </a:r>
            <a:br>
              <a:rPr lang="ru-RU" sz="4800" b="1" dirty="0"/>
            </a:br>
            <a:r>
              <a:rPr lang="ru-RU" sz="4800" b="1" dirty="0"/>
              <a:t>«Прогнозирование по названию»</a:t>
            </a: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8512658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303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152" y="65665"/>
            <a:ext cx="9048750" cy="709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2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1920" y="138599"/>
            <a:ext cx="10058400" cy="1034197"/>
          </a:xfrm>
        </p:spPr>
        <p:txBody>
          <a:bodyPr/>
          <a:lstStyle/>
          <a:p>
            <a:pPr algn="ctr"/>
            <a:r>
              <a:rPr lang="ru-RU" b="1" dirty="0" smtClean="0"/>
              <a:t>Приём «Прогнозирование </a:t>
            </a:r>
            <a:r>
              <a:rPr lang="ru-RU" b="1" dirty="0"/>
              <a:t>по картинке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10283"/>
          <a:stretch/>
        </p:blipFill>
        <p:spPr>
          <a:xfrm>
            <a:off x="822037" y="1080374"/>
            <a:ext cx="8349672" cy="561831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19273" y="1219200"/>
            <a:ext cx="2604654" cy="52924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04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036" y="69186"/>
            <a:ext cx="10058400" cy="1034197"/>
          </a:xfrm>
        </p:spPr>
        <p:txBody>
          <a:bodyPr/>
          <a:lstStyle/>
          <a:p>
            <a:pPr algn="ctr"/>
            <a:r>
              <a:rPr lang="ru-RU" b="1" dirty="0"/>
              <a:t>Приём «Прогнозирование по картинке»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10283"/>
          <a:stretch/>
        </p:blipFill>
        <p:spPr>
          <a:xfrm>
            <a:off x="677334" y="784810"/>
            <a:ext cx="8922327" cy="60731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1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115" y="286328"/>
            <a:ext cx="8596668" cy="822036"/>
          </a:xfrm>
        </p:spPr>
        <p:txBody>
          <a:bodyPr/>
          <a:lstStyle/>
          <a:p>
            <a:r>
              <a:rPr lang="ru-RU" b="1" dirty="0" smtClean="0"/>
              <a:t>Приём «Тонкие и толстые вопросы»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0011" y="1108364"/>
            <a:ext cx="8784754" cy="5035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9214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407" y="157018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Приём «</a:t>
            </a:r>
            <a:r>
              <a:rPr lang="ru-RU" sz="5400" b="1" dirty="0"/>
              <a:t>Г</a:t>
            </a:r>
            <a:r>
              <a:rPr lang="ru-RU" sz="5400" b="1" dirty="0" smtClean="0"/>
              <a:t>орячий стул»</a:t>
            </a:r>
            <a:endParaRPr lang="ru-RU" sz="5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0114" y="1477818"/>
            <a:ext cx="4645660" cy="544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449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025" y="203200"/>
            <a:ext cx="8596668" cy="914400"/>
          </a:xfrm>
        </p:spPr>
        <p:txBody>
          <a:bodyPr/>
          <a:lstStyle/>
          <a:p>
            <a:pPr algn="ctr"/>
            <a:r>
              <a:rPr lang="ru-RU" dirty="0" smtClean="0"/>
              <a:t>Приём «ФИШБОУН»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4946" y="757380"/>
            <a:ext cx="8469747" cy="59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87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061" y="123970"/>
            <a:ext cx="8596668" cy="1320800"/>
          </a:xfrm>
        </p:spPr>
        <p:txBody>
          <a:bodyPr/>
          <a:lstStyle/>
          <a:p>
            <a:pPr algn="ctr"/>
            <a:r>
              <a:rPr lang="ru-RU" dirty="0" smtClean="0"/>
              <a:t>Рефлексия</a:t>
            </a:r>
            <a:br>
              <a:rPr lang="ru-RU" dirty="0" smtClean="0"/>
            </a:br>
            <a:r>
              <a:rPr lang="ru-RU" dirty="0" smtClean="0"/>
              <a:t> «Написание </a:t>
            </a:r>
            <a:r>
              <a:rPr lang="ru-RU" dirty="0" err="1" smtClean="0"/>
              <a:t>синквейна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35839744"/>
              </p:ext>
            </p:extLst>
          </p:nvPr>
        </p:nvGraphicFramePr>
        <p:xfrm>
          <a:off x="748144" y="1293092"/>
          <a:ext cx="8913091" cy="5570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3588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97" y="489051"/>
            <a:ext cx="11305252" cy="6022585"/>
          </a:xfrm>
        </p:spPr>
      </p:pic>
    </p:spTree>
    <p:extLst>
      <p:ext uri="{BB962C8B-B14F-4D97-AF65-F5344CB8AC3E}">
        <p14:creationId xmlns:p14="http://schemas.microsoft.com/office/powerpoint/2010/main" val="41602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443" y="341025"/>
            <a:ext cx="9741284" cy="5893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1"/>
                </a:solidFill>
              </a:rPr>
              <a:t>Цель мастер-класса:</a:t>
            </a:r>
            <a:r>
              <a:rPr lang="ru-RU" sz="3200" dirty="0">
                <a:solidFill>
                  <a:schemeClr val="accent1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2800" dirty="0"/>
              <a:t>создание условий для повышения профессионального мастерства педагогов в процессе активного взаимодействия по освоению методов и приёмов стратегии смыслового </a:t>
            </a:r>
            <a:r>
              <a:rPr lang="ru-RU" sz="2800" dirty="0" smtClean="0"/>
              <a:t>чтения</a:t>
            </a:r>
            <a:endParaRPr lang="ru-RU" sz="2800" dirty="0"/>
          </a:p>
          <a:p>
            <a:pPr marL="0" indent="0">
              <a:buNone/>
            </a:pPr>
            <a:r>
              <a:rPr lang="ru-RU" sz="3200" b="1" dirty="0">
                <a:solidFill>
                  <a:schemeClr val="accent1"/>
                </a:solidFill>
              </a:rPr>
              <a:t>Задачи:</a:t>
            </a:r>
            <a:endParaRPr lang="ru-RU" sz="3200" dirty="0">
              <a:solidFill>
                <a:schemeClr val="accent1"/>
              </a:solidFill>
            </a:endParaRPr>
          </a:p>
          <a:p>
            <a:pPr lvl="0"/>
            <a:r>
              <a:rPr lang="ru-RU" sz="2800" dirty="0" smtClean="0"/>
              <a:t>через </a:t>
            </a:r>
            <a:r>
              <a:rPr lang="ru-RU" sz="2800" dirty="0"/>
              <a:t>практическую работу показать применение различных методов и приёмов на практике;</a:t>
            </a:r>
          </a:p>
          <a:p>
            <a:pPr lvl="0"/>
            <a:r>
              <a:rPr lang="ru-RU" sz="2800" dirty="0"/>
              <a:t>создать условия для активного взаимодействия участников мастер - класса между собой;</a:t>
            </a:r>
          </a:p>
          <a:p>
            <a:pPr lvl="0"/>
            <a:r>
              <a:rPr lang="ru-RU" sz="2800" dirty="0"/>
              <a:t>повысить мотивацию педагогов к овладению активных методов обучения</a:t>
            </a:r>
          </a:p>
          <a:p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954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043" y="137826"/>
            <a:ext cx="8596668" cy="841229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Актуальность темы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491" y="904445"/>
            <a:ext cx="10409382" cy="388077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400" dirty="0"/>
              <a:t>По мнению учёных, именно смысловое чтение может стать основой развития ценностно-смысловых личностных качеств обучающегося, надёжным обеспечением успешной познавательной деятельности на протяжении всей его </a:t>
            </a:r>
            <a:r>
              <a:rPr lang="ru-RU" sz="2400" dirty="0" smtClean="0"/>
              <a:t>жизни</a:t>
            </a:r>
            <a:endParaRPr lang="ru-RU" sz="24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3169813"/>
              </p:ext>
            </p:extLst>
          </p:nvPr>
        </p:nvGraphicFramePr>
        <p:xfrm>
          <a:off x="554181" y="2237505"/>
          <a:ext cx="10372436" cy="5594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824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9984970"/>
              </p:ext>
            </p:extLst>
          </p:nvPr>
        </p:nvGraphicFramePr>
        <p:xfrm>
          <a:off x="424873" y="575829"/>
          <a:ext cx="10510981" cy="5543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8630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345" y="314036"/>
            <a:ext cx="9772072" cy="14039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Смысловое чтение</a:t>
            </a:r>
            <a:endParaRPr lang="ru-RU" sz="48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295052"/>
              </p:ext>
            </p:extLst>
          </p:nvPr>
        </p:nvGraphicFramePr>
        <p:xfrm>
          <a:off x="304800" y="1533237"/>
          <a:ext cx="9855200" cy="4959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39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570" y="230909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Смысловое чтение</a:t>
            </a: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4066712"/>
              </p:ext>
            </p:extLst>
          </p:nvPr>
        </p:nvGraphicFramePr>
        <p:xfrm>
          <a:off x="-886691" y="1182256"/>
          <a:ext cx="11674763" cy="546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134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461" y="387927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Виды смыслового чтения</a:t>
            </a: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5209129"/>
              </p:ext>
            </p:extLst>
          </p:nvPr>
        </p:nvGraphicFramePr>
        <p:xfrm>
          <a:off x="369456" y="1348509"/>
          <a:ext cx="9199418" cy="527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442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3201" y="332509"/>
            <a:ext cx="10344727" cy="13208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Приём </a:t>
            </a:r>
            <a:r>
              <a:rPr lang="ru-RU" sz="4800" b="1" dirty="0" smtClean="0"/>
              <a:t>  «</a:t>
            </a:r>
            <a:r>
              <a:rPr lang="ru-RU" sz="4800" b="1" dirty="0"/>
              <a:t>Ассоциативный куст</a:t>
            </a:r>
            <a:r>
              <a:rPr lang="ru-RU" sz="4800" b="1" dirty="0" smtClean="0"/>
              <a:t>»</a:t>
            </a: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24362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063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686</TotalTime>
  <Words>273</Words>
  <Application>Microsoft Office PowerPoint</Application>
  <PresentationFormat>Широкоэкранный</PresentationFormat>
  <Paragraphs>55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Wingdings 3</vt:lpstr>
      <vt:lpstr>Грань</vt:lpstr>
      <vt:lpstr>Обучение  смысловому чтению: методы и приёмы работы на уроках литературного чтения </vt:lpstr>
      <vt:lpstr>Презентация PowerPoint</vt:lpstr>
      <vt:lpstr>Презентация PowerPoint</vt:lpstr>
      <vt:lpstr>Актуальность темы</vt:lpstr>
      <vt:lpstr>Презентация PowerPoint</vt:lpstr>
      <vt:lpstr>Смысловое чтение</vt:lpstr>
      <vt:lpstr>Смысловое чтение</vt:lpstr>
      <vt:lpstr>Виды смыслового чтения</vt:lpstr>
      <vt:lpstr>Приём   «Ассоциативный куст»</vt:lpstr>
      <vt:lpstr>Приём  «Прогнозирование по названию»</vt:lpstr>
      <vt:lpstr>Презентация PowerPoint</vt:lpstr>
      <vt:lpstr>Приём «Прогнозирование по картинке»</vt:lpstr>
      <vt:lpstr>Приём «Прогнозирование по картинке»</vt:lpstr>
      <vt:lpstr>Приём «Тонкие и толстые вопросы»</vt:lpstr>
      <vt:lpstr>Приём «Горячий стул»</vt:lpstr>
      <vt:lpstr>Приём «ФИШБОУН»</vt:lpstr>
      <vt:lpstr>Рефлексия  «Написание синквейна»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Смысловое чтение: методы и приёмы работы </dc:title>
  <dc:creator>Valentina Valentina</dc:creator>
  <cp:lastModifiedBy>Учетная запись Майкрософт</cp:lastModifiedBy>
  <cp:revision>47</cp:revision>
  <dcterms:created xsi:type="dcterms:W3CDTF">2018-03-28T20:30:46Z</dcterms:created>
  <dcterms:modified xsi:type="dcterms:W3CDTF">2021-09-12T07:41:44Z</dcterms:modified>
</cp:coreProperties>
</file>