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9" r:id="rId2"/>
    <p:sldId id="256" r:id="rId3"/>
    <p:sldId id="257" r:id="rId4"/>
    <p:sldId id="258" r:id="rId5"/>
    <p:sldId id="263" r:id="rId6"/>
    <p:sldId id="264" r:id="rId7"/>
    <p:sldId id="262" r:id="rId8"/>
    <p:sldId id="265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05.12.2022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05.12.2022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05.12.2022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05.12.2022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05.12.2022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05.12.2022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05.12.2022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padlet.com/mihailnikolaevih26/6lu9uizuab12dm60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611560" y="260648"/>
            <a:ext cx="7467600" cy="4873752"/>
          </a:xfrm>
        </p:spPr>
        <p:txBody>
          <a:bodyPr/>
          <a:lstStyle/>
          <a:p>
            <a:r>
              <a:rPr lang="ru-RU" dirty="0"/>
              <a:t>Приведите примеры профессий, в которых основным видом деятельности является работа с информацией</a:t>
            </a:r>
            <a:r>
              <a:rPr lang="ru-RU" dirty="0" smtClean="0"/>
              <a:t>.</a:t>
            </a:r>
          </a:p>
          <a:p>
            <a:r>
              <a:rPr lang="ru-RU" dirty="0" smtClean="0"/>
              <a:t>Самая </a:t>
            </a:r>
            <a:r>
              <a:rPr lang="ru-RU" dirty="0"/>
              <a:t>наименьшая единица измерения количества информации</a:t>
            </a:r>
            <a:r>
              <a:rPr lang="ru-RU" dirty="0" smtClean="0"/>
              <a:t>?</a:t>
            </a:r>
          </a:p>
          <a:p>
            <a:r>
              <a:rPr lang="ru-RU" dirty="0"/>
              <a:t>Какие бывают виды информации?</a:t>
            </a:r>
          </a:p>
          <a:p>
            <a:r>
              <a:rPr lang="ru-RU" dirty="0" smtClean="0"/>
              <a:t>Какие единицы измерения вы знаете?</a:t>
            </a:r>
          </a:p>
          <a:p>
            <a:r>
              <a:rPr lang="ru-RU" dirty="0" smtClean="0"/>
              <a:t>Процесс, в ходе которого изменяется содержание информации или форма ее представления?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324060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51720" y="1700808"/>
            <a:ext cx="6172200" cy="1894362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/>
              <a:t>Обобщение и систематизация по теме «Информация и информационные процессы»</a:t>
            </a:r>
            <a:endParaRPr lang="ru-RU" sz="2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71800" y="4005064"/>
            <a:ext cx="6172200" cy="1371600"/>
          </a:xfrm>
        </p:spPr>
        <p:txBody>
          <a:bodyPr/>
          <a:lstStyle/>
          <a:p>
            <a:pPr algn="r"/>
            <a:endParaRPr lang="ru-RU" dirty="0" smtClean="0"/>
          </a:p>
          <a:p>
            <a:pPr algn="r"/>
            <a:r>
              <a:rPr lang="ru-RU" sz="2000" dirty="0" smtClean="0"/>
              <a:t>7 класс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23528" y="188640"/>
            <a:ext cx="8424936" cy="66693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b="1" dirty="0" smtClean="0"/>
              <a:t>Цель: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Систематизировать понятия по теме «Информация и информационные процессы» и уметь оперировать ими в конкретных ситуациях.</a:t>
            </a:r>
          </a:p>
          <a:p>
            <a:pPr>
              <a:buNone/>
            </a:pPr>
            <a:r>
              <a:rPr lang="ru-RU" sz="3200" b="1" dirty="0" smtClean="0"/>
              <a:t>Задачи:</a:t>
            </a:r>
          </a:p>
          <a:p>
            <a:pPr>
              <a:buNone/>
            </a:pPr>
            <a:r>
              <a:rPr lang="ru-RU" dirty="0" smtClean="0"/>
              <a:t>1. </a:t>
            </a:r>
            <a:r>
              <a:rPr lang="ru-RU" b="1" dirty="0" smtClean="0"/>
              <a:t>Обучающие:</a:t>
            </a:r>
            <a:r>
              <a:rPr lang="ru-RU" dirty="0" smtClean="0"/>
              <a:t> обобщить имеющиеся знания по теме «Информация и информационные процессы»;</a:t>
            </a:r>
          </a:p>
          <a:p>
            <a:pPr>
              <a:buNone/>
            </a:pPr>
            <a:r>
              <a:rPr lang="ru-RU" dirty="0" smtClean="0"/>
              <a:t>2. </a:t>
            </a:r>
            <a:r>
              <a:rPr lang="ru-RU" b="1" dirty="0" smtClean="0"/>
              <a:t>Развивающие:</a:t>
            </a:r>
            <a:r>
              <a:rPr lang="ru-RU" dirty="0" smtClean="0"/>
              <a:t> развивать умение нахождения новых знаний на основе уже имеющихся;</a:t>
            </a:r>
          </a:p>
          <a:p>
            <a:pPr>
              <a:buNone/>
            </a:pPr>
            <a:r>
              <a:rPr lang="ru-RU" dirty="0" smtClean="0"/>
              <a:t>3. </a:t>
            </a:r>
            <a:r>
              <a:rPr lang="ru-RU" b="1" dirty="0" smtClean="0"/>
              <a:t>Воспитательные:</a:t>
            </a:r>
            <a:r>
              <a:rPr lang="ru-RU" dirty="0" smtClean="0"/>
              <a:t> вести диалог с окружающими, применять правила поведения и общения.</a:t>
            </a:r>
          </a:p>
          <a:p>
            <a:pPr>
              <a:buNone/>
            </a:pP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 l="21353" t="23512" r="20791" b="9599"/>
          <a:stretch>
            <a:fillRect/>
          </a:stretch>
        </p:blipFill>
        <p:spPr bwMode="auto">
          <a:xfrm>
            <a:off x="323528" y="0"/>
            <a:ext cx="842493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Подведение итогов </a:t>
            </a:r>
            <a:br>
              <a:rPr lang="ru-RU" dirty="0" smtClean="0"/>
            </a:br>
            <a:r>
              <a:rPr lang="ru-RU" dirty="0" smtClean="0"/>
              <a:t>Станция ОНЛАЙН</a:t>
            </a:r>
            <a:endParaRPr lang="ru-RU" dirty="0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 l="18460" t="9792" r="19827" b="42185"/>
          <a:stretch>
            <a:fillRect/>
          </a:stretch>
        </p:blipFill>
        <p:spPr bwMode="auto">
          <a:xfrm>
            <a:off x="323528" y="1318265"/>
            <a:ext cx="8445510" cy="4342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Подведение итогов</a:t>
            </a:r>
            <a:br>
              <a:rPr lang="ru-RU" dirty="0" smtClean="0"/>
            </a:br>
            <a:r>
              <a:rPr lang="ru-RU" dirty="0" smtClean="0"/>
              <a:t>СТАНЦИЯ РАБОТАЕМ ВМЕСТЕ</a:t>
            </a:r>
            <a:endParaRPr lang="ru-RU" dirty="0"/>
          </a:p>
        </p:txBody>
      </p:sp>
      <p:pic>
        <p:nvPicPr>
          <p:cNvPr id="6" name="Содержимое 5" descr="91624d090b.jpe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1340769"/>
            <a:ext cx="8496944" cy="551723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Рефлексия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ru-RU" u="sng" dirty="0" smtClean="0">
                <a:hlinkClick r:id="rId2"/>
              </a:rPr>
              <a:t>https://padlet.com/mihailnikolaevih26/6lu9uizuab12dm60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ages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611561" y="0"/>
            <a:ext cx="7272807" cy="587937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77</TotalTime>
  <Words>68</Words>
  <Application>Microsoft Office PowerPoint</Application>
  <PresentationFormat>Экран (4:3)</PresentationFormat>
  <Paragraphs>17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Эркер</vt:lpstr>
      <vt:lpstr>Презентация PowerPoint</vt:lpstr>
      <vt:lpstr>Обобщение и систематизация по теме «Информация и информационные процессы»</vt:lpstr>
      <vt:lpstr>Презентация PowerPoint</vt:lpstr>
      <vt:lpstr>Презентация PowerPoint</vt:lpstr>
      <vt:lpstr>Подведение итогов  Станция ОНЛАЙН</vt:lpstr>
      <vt:lpstr>Подведение итогов СТАНЦИЯ РАБОТАЕМ ВМЕСТЕ</vt:lpstr>
      <vt:lpstr>Рефлексия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Обобщение и систематизация по теме «Информация и информационные процессы»</dc:title>
  <dc:creator>uzer</dc:creator>
  <cp:lastModifiedBy>Rom</cp:lastModifiedBy>
  <cp:revision>9</cp:revision>
  <dcterms:created xsi:type="dcterms:W3CDTF">2021-11-23T16:34:44Z</dcterms:created>
  <dcterms:modified xsi:type="dcterms:W3CDTF">2022-12-05T17:56:21Z</dcterms:modified>
</cp:coreProperties>
</file>