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4" r:id="rId7"/>
    <p:sldId id="269" r:id="rId8"/>
    <p:sldId id="268" r:id="rId9"/>
    <p:sldId id="267" r:id="rId10"/>
    <p:sldId id="266" r:id="rId11"/>
    <p:sldId id="265" r:id="rId12"/>
    <p:sldId id="263" r:id="rId13"/>
    <p:sldId id="272" r:id="rId14"/>
    <p:sldId id="271" r:id="rId15"/>
    <p:sldId id="270" r:id="rId16"/>
    <p:sldId id="25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D761"/>
    <a:srgbClr val="2ED2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s43.radikal.ru/i099/1306/7f/1863f3e653ec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4" name="Picture 2" descr="http://www.picshare.ru/uploads/140715/U58bIM0g3k.png"/>
          <p:cNvPicPr>
            <a:picLocks noChangeAspect="1" noChangeArrowheads="1"/>
          </p:cNvPicPr>
          <p:nvPr userDrawn="1"/>
        </p:nvPicPr>
        <p:blipFill>
          <a:blip r:embed="rId3" cstate="print"/>
          <a:srcRect t="72805" r="15873"/>
          <a:stretch>
            <a:fillRect/>
          </a:stretch>
        </p:blipFill>
        <p:spPr bwMode="auto">
          <a:xfrm>
            <a:off x="0" y="4509120"/>
            <a:ext cx="4227747" cy="1728192"/>
          </a:xfrm>
          <a:prstGeom prst="rect">
            <a:avLst/>
          </a:prstGeom>
          <a:noFill/>
        </p:spPr>
      </p:pic>
      <p:pic>
        <p:nvPicPr>
          <p:cNvPr id="10" name="Picture 6" descr="http://migalaite.blog.tut.by/files/2012/05/0_625cd_ea1f50e9_XL-150x150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17377728">
            <a:off x="140034" y="3929074"/>
            <a:ext cx="1008112" cy="1008112"/>
          </a:xfrm>
          <a:prstGeom prst="rect">
            <a:avLst/>
          </a:prstGeom>
          <a:noFill/>
        </p:spPr>
      </p:pic>
      <p:pic>
        <p:nvPicPr>
          <p:cNvPr id="16" name="Picture 2" descr="http://img-fotki.yandex.ru/get/6723/16969765.1fc/0_8c9a9_93de2f9b_orig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0"/>
            <a:ext cx="2937140" cy="6858000"/>
          </a:xfrm>
          <a:prstGeom prst="rect">
            <a:avLst/>
          </a:prstGeom>
          <a:noFill/>
        </p:spPr>
      </p:pic>
      <p:pic>
        <p:nvPicPr>
          <p:cNvPr id="15" name="Picture 6" descr="http://migalaite.blog.tut.by/files/2012/05/0_625cd_ea1f50e9_XL-150x150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163665">
            <a:off x="1931121" y="3884465"/>
            <a:ext cx="1008112" cy="1008112"/>
          </a:xfrm>
          <a:prstGeom prst="rect">
            <a:avLst/>
          </a:prstGeom>
          <a:noFill/>
        </p:spPr>
      </p:pic>
      <p:pic>
        <p:nvPicPr>
          <p:cNvPr id="13" name="Picture 6" descr="http://migalaite.blog.tut.by/files/2012/05/0_625cd_ea1f50e9_XL-150x150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19571294">
            <a:off x="560921" y="165383"/>
            <a:ext cx="853956" cy="853956"/>
          </a:xfrm>
          <a:prstGeom prst="rect">
            <a:avLst/>
          </a:prstGeom>
          <a:noFill/>
        </p:spPr>
      </p:pic>
      <p:pic>
        <p:nvPicPr>
          <p:cNvPr id="12" name="Picture 6" descr="http://migalaite.blog.tut.by/files/2012/05/0_625cd_ea1f50e9_XL-150x150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1488942">
            <a:off x="2535920" y="124160"/>
            <a:ext cx="758544" cy="758544"/>
          </a:xfrm>
          <a:prstGeom prst="rect">
            <a:avLst/>
          </a:prstGeom>
          <a:noFill/>
        </p:spPr>
      </p:pic>
      <p:pic>
        <p:nvPicPr>
          <p:cNvPr id="17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6" cstate="print"/>
          <a:srcRect l="37799" t="8753" r="44057" b="64986"/>
          <a:stretch>
            <a:fillRect/>
          </a:stretch>
        </p:blipFill>
        <p:spPr bwMode="auto">
          <a:xfrm>
            <a:off x="1547664" y="692696"/>
            <a:ext cx="628434" cy="576064"/>
          </a:xfrm>
          <a:prstGeom prst="rect">
            <a:avLst/>
          </a:prstGeom>
          <a:noFill/>
        </p:spPr>
      </p:pic>
      <p:pic>
        <p:nvPicPr>
          <p:cNvPr id="18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6" cstate="print"/>
          <a:srcRect l="37799" t="8753" r="44057" b="64986"/>
          <a:stretch>
            <a:fillRect/>
          </a:stretch>
        </p:blipFill>
        <p:spPr bwMode="auto">
          <a:xfrm>
            <a:off x="4067944" y="5661248"/>
            <a:ext cx="628434" cy="576064"/>
          </a:xfrm>
          <a:prstGeom prst="rect">
            <a:avLst/>
          </a:prstGeom>
          <a:noFill/>
        </p:spPr>
      </p:pic>
      <p:pic>
        <p:nvPicPr>
          <p:cNvPr id="19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6" cstate="print"/>
          <a:srcRect l="37799" t="8753" r="44057" b="64986"/>
          <a:stretch>
            <a:fillRect/>
          </a:stretch>
        </p:blipFill>
        <p:spPr bwMode="auto">
          <a:xfrm>
            <a:off x="4860032" y="4653136"/>
            <a:ext cx="628434" cy="576064"/>
          </a:xfrm>
          <a:prstGeom prst="rect">
            <a:avLst/>
          </a:prstGeom>
          <a:noFill/>
        </p:spPr>
      </p:pic>
      <p:pic>
        <p:nvPicPr>
          <p:cNvPr id="20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6" cstate="print"/>
          <a:srcRect l="37799" t="8753" r="44057" b="64986"/>
          <a:stretch>
            <a:fillRect/>
          </a:stretch>
        </p:blipFill>
        <p:spPr bwMode="auto">
          <a:xfrm>
            <a:off x="179512" y="1772816"/>
            <a:ext cx="628434" cy="576064"/>
          </a:xfrm>
          <a:prstGeom prst="rect">
            <a:avLst/>
          </a:prstGeom>
          <a:noFill/>
        </p:spPr>
      </p:pic>
      <p:pic>
        <p:nvPicPr>
          <p:cNvPr id="21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6" cstate="print"/>
          <a:srcRect l="37799" t="8753" r="44057" b="64986"/>
          <a:stretch>
            <a:fillRect/>
          </a:stretch>
        </p:blipFill>
        <p:spPr bwMode="auto">
          <a:xfrm>
            <a:off x="1187624" y="2564904"/>
            <a:ext cx="628434" cy="576064"/>
          </a:xfrm>
          <a:prstGeom prst="rect">
            <a:avLst/>
          </a:prstGeom>
          <a:noFill/>
        </p:spPr>
      </p:pic>
      <p:pic>
        <p:nvPicPr>
          <p:cNvPr id="22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7" cstate="print"/>
          <a:srcRect l="37799" t="8753" r="44057" b="64986"/>
          <a:stretch>
            <a:fillRect/>
          </a:stretch>
        </p:blipFill>
        <p:spPr bwMode="auto">
          <a:xfrm>
            <a:off x="1187624" y="4797152"/>
            <a:ext cx="392771" cy="360040"/>
          </a:xfrm>
          <a:prstGeom prst="rect">
            <a:avLst/>
          </a:prstGeom>
          <a:noFill/>
        </p:spPr>
      </p:pic>
      <p:pic>
        <p:nvPicPr>
          <p:cNvPr id="23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7" cstate="print"/>
          <a:srcRect l="37799" t="8753" r="44057" b="64986"/>
          <a:stretch>
            <a:fillRect/>
          </a:stretch>
        </p:blipFill>
        <p:spPr bwMode="auto">
          <a:xfrm>
            <a:off x="1259632" y="1412776"/>
            <a:ext cx="392771" cy="360040"/>
          </a:xfrm>
          <a:prstGeom prst="rect">
            <a:avLst/>
          </a:prstGeom>
          <a:noFill/>
        </p:spPr>
      </p:pic>
      <p:pic>
        <p:nvPicPr>
          <p:cNvPr id="24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7" cstate="print"/>
          <a:srcRect l="37799" t="8753" r="44057" b="64986"/>
          <a:stretch>
            <a:fillRect/>
          </a:stretch>
        </p:blipFill>
        <p:spPr bwMode="auto">
          <a:xfrm>
            <a:off x="1403648" y="4293096"/>
            <a:ext cx="392771" cy="360040"/>
          </a:xfrm>
          <a:prstGeom prst="rect">
            <a:avLst/>
          </a:prstGeom>
          <a:noFill/>
        </p:spPr>
      </p:pic>
      <p:pic>
        <p:nvPicPr>
          <p:cNvPr id="25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7" cstate="print"/>
          <a:srcRect l="37799" t="8753" r="44057" b="64986"/>
          <a:stretch>
            <a:fillRect/>
          </a:stretch>
        </p:blipFill>
        <p:spPr bwMode="auto">
          <a:xfrm>
            <a:off x="3059832" y="188640"/>
            <a:ext cx="392771" cy="360040"/>
          </a:xfrm>
          <a:prstGeom prst="rect">
            <a:avLst/>
          </a:prstGeom>
          <a:noFill/>
        </p:spPr>
      </p:pic>
      <p:pic>
        <p:nvPicPr>
          <p:cNvPr id="26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8" cstate="print"/>
          <a:srcRect l="37799" t="8753" r="44057" b="64986"/>
          <a:stretch>
            <a:fillRect/>
          </a:stretch>
        </p:blipFill>
        <p:spPr bwMode="auto">
          <a:xfrm>
            <a:off x="2339752" y="836712"/>
            <a:ext cx="235663" cy="216024"/>
          </a:xfrm>
          <a:prstGeom prst="rect">
            <a:avLst/>
          </a:prstGeom>
          <a:noFill/>
        </p:spPr>
      </p:pic>
      <p:pic>
        <p:nvPicPr>
          <p:cNvPr id="27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7" cstate="print"/>
          <a:srcRect l="37799" t="8753" r="44057" b="64986"/>
          <a:stretch>
            <a:fillRect/>
          </a:stretch>
        </p:blipFill>
        <p:spPr bwMode="auto">
          <a:xfrm>
            <a:off x="251520" y="1196752"/>
            <a:ext cx="392771" cy="360040"/>
          </a:xfrm>
          <a:prstGeom prst="rect">
            <a:avLst/>
          </a:prstGeom>
          <a:noFill/>
        </p:spPr>
      </p:pic>
      <p:pic>
        <p:nvPicPr>
          <p:cNvPr id="28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9" cstate="print"/>
          <a:srcRect l="37799" t="8753" r="44057" b="64986"/>
          <a:stretch>
            <a:fillRect/>
          </a:stretch>
        </p:blipFill>
        <p:spPr bwMode="auto">
          <a:xfrm>
            <a:off x="323528" y="4077072"/>
            <a:ext cx="207640" cy="190336"/>
          </a:xfrm>
          <a:prstGeom prst="rect">
            <a:avLst/>
          </a:prstGeom>
          <a:noFill/>
        </p:spPr>
      </p:pic>
      <p:pic>
        <p:nvPicPr>
          <p:cNvPr id="29" name="Picture 2" descr="07.png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23928" y="5301208"/>
            <a:ext cx="326587" cy="32005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http://www.picshare.ru/uploads/140715/U58bIM0g3k.png"/>
          <p:cNvPicPr>
            <a:picLocks noChangeAspect="1" noChangeArrowheads="1"/>
          </p:cNvPicPr>
          <p:nvPr userDrawn="1"/>
        </p:nvPicPr>
        <p:blipFill>
          <a:blip r:embed="rId2" cstate="print"/>
          <a:srcRect t="72805" r="15873"/>
          <a:stretch>
            <a:fillRect/>
          </a:stretch>
        </p:blipFill>
        <p:spPr bwMode="auto">
          <a:xfrm>
            <a:off x="2483768" y="2204864"/>
            <a:ext cx="6458766" cy="264017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endParaRPr lang="ru-RU"/>
          </a:p>
        </p:txBody>
      </p:sp>
      <p:pic>
        <p:nvPicPr>
          <p:cNvPr id="8194" name="Picture 2" descr="http://s019.radikal.ru/i639/1306/65/cbd5deb0b914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360187" cy="6858000"/>
          </a:xfrm>
          <a:prstGeom prst="rect">
            <a:avLst/>
          </a:prstGeom>
          <a:noFill/>
        </p:spPr>
      </p:pic>
      <p:pic>
        <p:nvPicPr>
          <p:cNvPr id="7170" name="Picture 2" descr="07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149080"/>
            <a:ext cx="326587" cy="320055"/>
          </a:xfrm>
          <a:prstGeom prst="rect">
            <a:avLst/>
          </a:prstGeom>
          <a:noFill/>
        </p:spPr>
      </p:pic>
      <p:pic>
        <p:nvPicPr>
          <p:cNvPr id="14" name="Picture 2" descr="http://img-fotki.yandex.ru/get/6723/16969765.1fc/0_8c9a9_93de2f9b_orig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932623" cy="6858000"/>
          </a:xfrm>
          <a:prstGeom prst="rect">
            <a:avLst/>
          </a:prstGeom>
          <a:noFill/>
        </p:spPr>
      </p:pic>
      <p:pic>
        <p:nvPicPr>
          <p:cNvPr id="15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6" cstate="print"/>
          <a:srcRect l="37799" t="8753" r="44057" b="64986"/>
          <a:stretch>
            <a:fillRect/>
          </a:stretch>
        </p:blipFill>
        <p:spPr bwMode="auto">
          <a:xfrm>
            <a:off x="251520" y="260648"/>
            <a:ext cx="628434" cy="576064"/>
          </a:xfrm>
          <a:prstGeom prst="rect">
            <a:avLst/>
          </a:prstGeom>
          <a:noFill/>
        </p:spPr>
      </p:pic>
      <p:pic>
        <p:nvPicPr>
          <p:cNvPr id="16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6" cstate="print"/>
          <a:srcRect l="37799" t="8753" r="44057" b="64986"/>
          <a:stretch>
            <a:fillRect/>
          </a:stretch>
        </p:blipFill>
        <p:spPr bwMode="auto">
          <a:xfrm>
            <a:off x="1259632" y="2132856"/>
            <a:ext cx="628434" cy="576064"/>
          </a:xfrm>
          <a:prstGeom prst="rect">
            <a:avLst/>
          </a:prstGeom>
          <a:noFill/>
        </p:spPr>
      </p:pic>
      <p:pic>
        <p:nvPicPr>
          <p:cNvPr id="17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6" cstate="print"/>
          <a:srcRect l="37799" t="8753" r="44057" b="64986"/>
          <a:stretch>
            <a:fillRect/>
          </a:stretch>
        </p:blipFill>
        <p:spPr bwMode="auto">
          <a:xfrm>
            <a:off x="1043608" y="4941168"/>
            <a:ext cx="628434" cy="576064"/>
          </a:xfrm>
          <a:prstGeom prst="rect">
            <a:avLst/>
          </a:prstGeom>
          <a:noFill/>
        </p:spPr>
      </p:pic>
      <p:pic>
        <p:nvPicPr>
          <p:cNvPr id="18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6" cstate="print"/>
          <a:srcRect l="37799" t="8753" r="44057" b="64986"/>
          <a:stretch>
            <a:fillRect/>
          </a:stretch>
        </p:blipFill>
        <p:spPr bwMode="auto">
          <a:xfrm>
            <a:off x="0" y="6281936"/>
            <a:ext cx="628434" cy="576064"/>
          </a:xfrm>
          <a:prstGeom prst="rect">
            <a:avLst/>
          </a:prstGeom>
          <a:noFill/>
        </p:spPr>
      </p:pic>
      <p:pic>
        <p:nvPicPr>
          <p:cNvPr id="19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7" cstate="print"/>
          <a:srcRect l="37799" t="8753" r="44057" b="64986"/>
          <a:stretch>
            <a:fillRect/>
          </a:stretch>
        </p:blipFill>
        <p:spPr bwMode="auto">
          <a:xfrm>
            <a:off x="1547664" y="3861048"/>
            <a:ext cx="360040" cy="330036"/>
          </a:xfrm>
          <a:prstGeom prst="rect">
            <a:avLst/>
          </a:prstGeom>
          <a:noFill/>
        </p:spPr>
      </p:pic>
      <p:pic>
        <p:nvPicPr>
          <p:cNvPr id="20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7" cstate="print"/>
          <a:srcRect l="37799" t="8753" r="44057" b="64986"/>
          <a:stretch>
            <a:fillRect/>
          </a:stretch>
        </p:blipFill>
        <p:spPr bwMode="auto">
          <a:xfrm>
            <a:off x="827584" y="1556792"/>
            <a:ext cx="360040" cy="330036"/>
          </a:xfrm>
          <a:prstGeom prst="rect">
            <a:avLst/>
          </a:prstGeom>
          <a:noFill/>
        </p:spPr>
      </p:pic>
      <p:pic>
        <p:nvPicPr>
          <p:cNvPr id="21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7" cstate="print"/>
          <a:srcRect l="37799" t="8753" r="44057" b="64986"/>
          <a:stretch>
            <a:fillRect/>
          </a:stretch>
        </p:blipFill>
        <p:spPr bwMode="auto">
          <a:xfrm>
            <a:off x="251520" y="5805264"/>
            <a:ext cx="360040" cy="330036"/>
          </a:xfrm>
          <a:prstGeom prst="rect">
            <a:avLst/>
          </a:prstGeom>
          <a:noFill/>
        </p:spPr>
      </p:pic>
      <p:pic>
        <p:nvPicPr>
          <p:cNvPr id="13" name="Picture 6" descr="http://migalaite.blog.tut.by/files/2012/05/0_625cd_ea1f50e9_XL-150x150.png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 rot="17668445">
            <a:off x="382425" y="1759706"/>
            <a:ext cx="1010134" cy="1010134"/>
          </a:xfrm>
          <a:prstGeom prst="rect">
            <a:avLst/>
          </a:prstGeom>
          <a:noFill/>
        </p:spPr>
      </p:pic>
      <p:pic>
        <p:nvPicPr>
          <p:cNvPr id="12" name="Picture 6" descr="http://migalaite.blog.tut.by/files/2012/05/0_625cd_ea1f50e9_XL-150x150.png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 rot="163665">
            <a:off x="1283049" y="5036593"/>
            <a:ext cx="1008112" cy="100811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8DFCC-B104-43CC-84B0-2DFD8F81AB33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http://lenagold.ru/fon/clipart/v/vlist/vin203.jpg" TargetMode="External"/><Relationship Id="rId7" Type="http://schemas.openxmlformats.org/officeDocument/2006/relationships/hyperlink" Target="http://s39.radikal.ru/i084/1009/ae/fe0c93152f1a.png" TargetMode="External"/><Relationship Id="rId2" Type="http://schemas.openxmlformats.org/officeDocument/2006/relationships/hyperlink" Target="http://lenagold.ru/fon/clipart/v/vlist/vin20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4523/66124276.8/0_5fd72_6b2de470_S" TargetMode="External"/><Relationship Id="rId5" Type="http://schemas.openxmlformats.org/officeDocument/2006/relationships/hyperlink" Target="http://migalaite.blog.tut.by/2012/05/27/klipart-babochki/" TargetMode="External"/><Relationship Id="rId4" Type="http://schemas.openxmlformats.org/officeDocument/2006/relationships/hyperlink" Target="http://www.picshare.ru/uploads/140715/U58bIM0g3k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img-fotki.yandex.ru/get/4418/66124276.b/0_5fddb_431b01a1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4437112"/>
            <a:ext cx="1368152" cy="1739176"/>
          </a:xfrm>
          <a:prstGeom prst="rect">
            <a:avLst/>
          </a:prstGeom>
          <a:noFill/>
        </p:spPr>
      </p:pic>
      <p:sp>
        <p:nvSpPr>
          <p:cNvPr id="13" name="Заголовок 1"/>
          <p:cNvSpPr>
            <a:spLocks noGrp="1"/>
          </p:cNvSpPr>
          <p:nvPr>
            <p:ph type="ctrTitle"/>
          </p:nvPr>
        </p:nvSpPr>
        <p:spPr>
          <a:xfrm>
            <a:off x="3275856" y="1196753"/>
            <a:ext cx="5040560" cy="2403698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3">
                    <a:lumMod val="75000"/>
                  </a:schemeClr>
                </a:solidFill>
                <a:latin typeface="Gabriola" pitchFamily="82" charset="0"/>
              </a:rPr>
              <a:t>ПЕРВОЦВЕТЫ</a:t>
            </a:r>
            <a:endParaRPr lang="ru-RU" sz="6600" b="1" dirty="0">
              <a:solidFill>
                <a:schemeClr val="accent3">
                  <a:lumMod val="75000"/>
                </a:schemeClr>
              </a:solidFill>
              <a:latin typeface="Gabriola" pitchFamily="82" charset="0"/>
            </a:endParaRPr>
          </a:p>
        </p:txBody>
      </p:sp>
      <p:sp>
        <p:nvSpPr>
          <p:cNvPr id="1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4941168"/>
            <a:ext cx="4248472" cy="1752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Шабанова О.В.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500174"/>
            <a:ext cx="685804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вал 2"/>
          <p:cNvSpPr/>
          <p:nvPr/>
        </p:nvSpPr>
        <p:spPr>
          <a:xfrm>
            <a:off x="1857356" y="500042"/>
            <a:ext cx="6715172" cy="857256"/>
          </a:xfrm>
          <a:prstGeom prst="ellipse">
            <a:avLst/>
          </a:prstGeom>
          <a:solidFill>
            <a:srgbClr val="45D7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Monotype Corsiva" pitchFamily="66" charset="0"/>
              </a:rPr>
              <a:t>ТЮЛЬПАНЫ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214422"/>
            <a:ext cx="678661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вал 2"/>
          <p:cNvSpPr/>
          <p:nvPr/>
        </p:nvSpPr>
        <p:spPr>
          <a:xfrm>
            <a:off x="2000232" y="285728"/>
            <a:ext cx="6715172" cy="785818"/>
          </a:xfrm>
          <a:prstGeom prst="ellipse">
            <a:avLst/>
          </a:prstGeom>
          <a:solidFill>
            <a:srgbClr val="45D7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Monotype Corsiva" pitchFamily="66" charset="0"/>
              </a:rPr>
              <a:t>ПИОН</a:t>
            </a:r>
            <a:endParaRPr lang="ru-RU" sz="4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332656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Интернет-ресурсы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948690"/>
            <a:ext cx="64807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Georgia" pitchFamily="18" charset="0"/>
              </a:rPr>
              <a:t>Виньетка  из листьев горизонтальная – </a:t>
            </a:r>
            <a:r>
              <a:rPr lang="en-AU" dirty="0" smtClean="0">
                <a:latin typeface="Georgia" pitchFamily="18" charset="0"/>
                <a:hlinkClick r:id="rId2"/>
              </a:rPr>
              <a:t>http://lenagold.ru/fon/clipart/v/vlist/vin204.jpg</a:t>
            </a:r>
            <a:endParaRPr lang="ru-RU" dirty="0" smtClean="0">
              <a:latin typeface="Georgia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Georgia" pitchFamily="18" charset="0"/>
              </a:rPr>
              <a:t>Виньетка  из  листьев вертикальная-</a:t>
            </a:r>
            <a:r>
              <a:rPr lang="en-AU" dirty="0" smtClean="0">
                <a:latin typeface="Georgia" pitchFamily="18" charset="0"/>
              </a:rPr>
              <a:t> </a:t>
            </a:r>
            <a:r>
              <a:rPr lang="en-AU" dirty="0" smtClean="0">
                <a:latin typeface="Georgia" pitchFamily="18" charset="0"/>
                <a:hlinkClick r:id="rId3"/>
              </a:rPr>
              <a:t>http://lenagold.ru/fon/clipart/v/vlist/vin203.jpg</a:t>
            </a:r>
            <a:endParaRPr lang="ru-RU" dirty="0" smtClean="0">
              <a:latin typeface="Georgia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Georgia" pitchFamily="18" charset="0"/>
              </a:rPr>
              <a:t>Земной шар с листочками – </a:t>
            </a:r>
            <a:r>
              <a:rPr lang="en-AU" dirty="0" smtClean="0">
                <a:latin typeface="Calibri" pitchFamily="34" charset="0"/>
                <a:hlinkClick r:id="rId4"/>
              </a:rPr>
              <a:t>http://www.picshare.ru/uploads/140715/U58bIM0g3k.png</a:t>
            </a:r>
            <a:endParaRPr lang="ru-RU" dirty="0" smtClean="0">
              <a:latin typeface="Georgia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Georgia" pitchFamily="18" charset="0"/>
              </a:rPr>
              <a:t>Бабочка – </a:t>
            </a:r>
            <a:r>
              <a:rPr lang="ru-RU" dirty="0" smtClean="0">
                <a:latin typeface="Georgia" pitchFamily="18" charset="0"/>
                <a:hlinkClick r:id="rId5"/>
              </a:rPr>
              <a:t>http://migalaite.blog.tut.by/2012/05/27/klipart-babochki/</a:t>
            </a:r>
            <a:endParaRPr lang="ru-RU" dirty="0" smtClean="0">
              <a:latin typeface="Georgia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Georgia" pitchFamily="18" charset="0"/>
              </a:rPr>
              <a:t>Божья коровка - </a:t>
            </a:r>
            <a:r>
              <a:rPr lang="en-AU" dirty="0" smtClean="0">
                <a:latin typeface="Georgia" pitchFamily="18" charset="0"/>
                <a:hlinkClick r:id="rId6"/>
              </a:rPr>
              <a:t>http://img-fotki.yandex.ru/get/4523/66124276.8/0_5fd72_6b2de470_S</a:t>
            </a:r>
            <a:endParaRPr lang="ru-RU" dirty="0" smtClean="0">
              <a:latin typeface="Georgia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Georgia" pitchFamily="18" charset="0"/>
              </a:rPr>
              <a:t>Воздушные пузыри -</a:t>
            </a:r>
            <a:r>
              <a:rPr lang="en-AU" dirty="0" smtClean="0">
                <a:latin typeface="Georgia" pitchFamily="18" charset="0"/>
              </a:rPr>
              <a:t>http://img-fotki.yandex.ru/get/6723/16969765.1fc/0_8c9a9_93de2f9b_orig.png</a:t>
            </a:r>
            <a:endParaRPr lang="ru-RU" dirty="0" smtClean="0">
              <a:latin typeface="Georgia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Georgia" pitchFamily="18" charset="0"/>
              </a:rPr>
              <a:t>Зеленые пузыри - </a:t>
            </a:r>
            <a:r>
              <a:rPr lang="en-AU" dirty="0" smtClean="0">
                <a:latin typeface="Georgia" pitchFamily="18" charset="0"/>
                <a:hlinkClick r:id="rId7"/>
              </a:rPr>
              <a:t>http://s39.radikal.ru/i084/1009/ae/fe0c93152f1a.png</a:t>
            </a:r>
            <a:endParaRPr lang="ru-RU" dirty="0" smtClean="0">
              <a:latin typeface="Georgia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  <p:pic>
        <p:nvPicPr>
          <p:cNvPr id="3076" name="Picture 4" descr="http://img-fotki.yandex.ru/get/4418/66124276.b/0_5fddb_431b01a1_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1658886"/>
            <a:ext cx="1440160" cy="1830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32" y="1428736"/>
            <a:ext cx="692948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071670" y="357166"/>
            <a:ext cx="6858048" cy="785818"/>
          </a:xfrm>
          <a:prstGeom prst="rect">
            <a:avLst/>
          </a:prstGeom>
          <a:solidFill>
            <a:srgbClr val="45D761">
              <a:alpha val="6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Monotype Corsiva" pitchFamily="66" charset="0"/>
                <a:cs typeface="Cordia New" pitchFamily="34" charset="-34"/>
              </a:rPr>
              <a:t>ПОДСНЕЖНИКИ</a:t>
            </a:r>
            <a:endParaRPr lang="ru-RU" sz="3600" dirty="0">
              <a:latin typeface="Monotype Corsiva" pitchFamily="66" charset="0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500174"/>
            <a:ext cx="657229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Овал 3"/>
          <p:cNvSpPr/>
          <p:nvPr/>
        </p:nvSpPr>
        <p:spPr>
          <a:xfrm>
            <a:off x="2143108" y="500042"/>
            <a:ext cx="6429420" cy="857256"/>
          </a:xfrm>
          <a:prstGeom prst="ellipse">
            <a:avLst/>
          </a:prstGeom>
          <a:solidFill>
            <a:srgbClr val="45D7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Monotype Corsiva" pitchFamily="66" charset="0"/>
              </a:rPr>
              <a:t>ФИАЛКА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571612"/>
            <a:ext cx="692948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2000232" y="500042"/>
            <a:ext cx="6858048" cy="857256"/>
          </a:xfrm>
          <a:prstGeom prst="ellipse">
            <a:avLst/>
          </a:prstGeom>
          <a:solidFill>
            <a:srgbClr val="45D7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Monotype Corsiva" pitchFamily="66" charset="0"/>
              </a:rPr>
              <a:t>ПРОЛЕСКА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428736"/>
            <a:ext cx="614366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2428860" y="285728"/>
            <a:ext cx="6215106" cy="928694"/>
          </a:xfrm>
          <a:prstGeom prst="ellipse">
            <a:avLst/>
          </a:prstGeom>
          <a:solidFill>
            <a:srgbClr val="45D7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Monotype Corsiva" pitchFamily="66" charset="0"/>
              </a:rPr>
              <a:t>ХОХЛАТКА</a:t>
            </a:r>
            <a:endParaRPr lang="ru-RU" sz="4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57356" y="1276930"/>
            <a:ext cx="6786610" cy="5089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1928794" y="214290"/>
            <a:ext cx="6715172" cy="857256"/>
          </a:xfrm>
          <a:prstGeom prst="ellipse">
            <a:avLst/>
          </a:prstGeom>
          <a:solidFill>
            <a:srgbClr val="45D7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Monotype Corsiva" pitchFamily="66" charset="0"/>
              </a:rPr>
              <a:t>ЛАНДЫШИ</a:t>
            </a:r>
            <a:endParaRPr lang="ru-RU" sz="4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3846"/>
          <a:stretch>
            <a:fillRect/>
          </a:stretch>
        </p:blipFill>
        <p:spPr bwMode="auto">
          <a:xfrm>
            <a:off x="2071670" y="1357298"/>
            <a:ext cx="628654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вал 2"/>
          <p:cNvSpPr/>
          <p:nvPr/>
        </p:nvSpPr>
        <p:spPr>
          <a:xfrm>
            <a:off x="2071670" y="428604"/>
            <a:ext cx="6215106" cy="785818"/>
          </a:xfrm>
          <a:prstGeom prst="ellipse">
            <a:avLst/>
          </a:prstGeom>
          <a:solidFill>
            <a:srgbClr val="45D7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Monotype Corsiva" pitchFamily="66" charset="0"/>
              </a:rPr>
              <a:t>МАТЬ-И-МАЧЕХА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285860"/>
            <a:ext cx="685804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вал 2"/>
          <p:cNvSpPr/>
          <p:nvPr/>
        </p:nvSpPr>
        <p:spPr>
          <a:xfrm>
            <a:off x="1857356" y="357166"/>
            <a:ext cx="6786610" cy="785818"/>
          </a:xfrm>
          <a:prstGeom prst="ellipse">
            <a:avLst/>
          </a:prstGeom>
          <a:solidFill>
            <a:srgbClr val="45D7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Monotype Corsiva" pitchFamily="66" charset="0"/>
              </a:rPr>
              <a:t>ПРИМУЛА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357298"/>
            <a:ext cx="685804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вал 2"/>
          <p:cNvSpPr/>
          <p:nvPr/>
        </p:nvSpPr>
        <p:spPr>
          <a:xfrm>
            <a:off x="2000232" y="357166"/>
            <a:ext cx="6858048" cy="857256"/>
          </a:xfrm>
          <a:prstGeom prst="ellipse">
            <a:avLst/>
          </a:prstGeom>
          <a:solidFill>
            <a:srgbClr val="45D7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Monotype Corsiva" pitchFamily="66" charset="0"/>
              </a:rPr>
              <a:t>НАРЦИССЫ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475</TotalTime>
  <Words>62</Words>
  <Application>Microsoft Office PowerPoint</Application>
  <PresentationFormat>Экран (4:3)</PresentationFormat>
  <Paragraphs>21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ПЕРВОЦВЕТЫ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User</cp:lastModifiedBy>
  <cp:revision>15</cp:revision>
  <dcterms:created xsi:type="dcterms:W3CDTF">2014-07-24T11:59:25Z</dcterms:created>
  <dcterms:modified xsi:type="dcterms:W3CDTF">2016-11-01T15:26:43Z</dcterms:modified>
</cp:coreProperties>
</file>