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9" r:id="rId6"/>
    <p:sldId id="267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8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4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2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F0C92-8221-44BB-99B4-C43BAD801FF2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6A138-1148-445C-8B0A-DF3DF06840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71549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F0C92-8221-44BB-99B4-C43BAD801FF2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6A138-1148-445C-8B0A-DF3DF06840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11262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F0C92-8221-44BB-99B4-C43BAD801FF2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6A138-1148-445C-8B0A-DF3DF06840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3938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F0C92-8221-44BB-99B4-C43BAD801FF2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6A138-1148-445C-8B0A-DF3DF06840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1733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F0C92-8221-44BB-99B4-C43BAD801FF2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6A138-1148-445C-8B0A-DF3DF06840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57624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F0C92-8221-44BB-99B4-C43BAD801FF2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6A138-1148-445C-8B0A-DF3DF06840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17285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F0C92-8221-44BB-99B4-C43BAD801FF2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6A138-1148-445C-8B0A-DF3DF06840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72085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F0C92-8221-44BB-99B4-C43BAD801FF2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6A138-1148-445C-8B0A-DF3DF06840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76024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F0C92-8221-44BB-99B4-C43BAD801FF2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6A138-1148-445C-8B0A-DF3DF06840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63759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F0C92-8221-44BB-99B4-C43BAD801FF2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6A138-1148-445C-8B0A-DF3DF06840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26157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F0C92-8221-44BB-99B4-C43BAD801FF2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6A138-1148-445C-8B0A-DF3DF06840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42344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rgbClr val="CCECFF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F0C92-8221-44BB-99B4-C43BAD801FF2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26A138-1148-445C-8B0A-DF3DF06840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74887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ÐÐ°ÑÑÐ¸Ð½ÐºÐ¸ Ð¿Ð¾ Ð·Ð°Ð¿ÑÐ¾ÑÑ ÐºÐ¾Ð¼ÑÐ¾Ð¼Ð¾Ð» Ð¸ÑÑÐ¾ÑÐ¸Ñ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0" y="642144"/>
            <a:ext cx="9414553" cy="5735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7843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8172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/>
              <a:t>Ордена ВЛКСМ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446848"/>
            <a:ext cx="10975848" cy="4351338"/>
          </a:xfrm>
        </p:spPr>
        <p:txBody>
          <a:bodyPr>
            <a:normAutofit/>
          </a:bodyPr>
          <a:lstStyle/>
          <a:p>
            <a:r>
              <a:rPr lang="ru-RU" dirty="0"/>
              <a:t>  1945 год. </a:t>
            </a:r>
            <a:r>
              <a:rPr lang="ru-RU" b="1" dirty="0"/>
              <a:t>Орден Ленина</a:t>
            </a:r>
            <a:r>
              <a:rPr lang="ru-RU" dirty="0"/>
              <a:t> – за выдающиеся заслуги перед Родиной в годы Великой Отечественной войны Советского Союза против гитлеровской Германии, за большую работу по воспитанию советской молодёжи в духе беззаветной преданности социалистическому Отечеству.</a:t>
            </a:r>
          </a:p>
          <a:p>
            <a:r>
              <a:rPr lang="ru-RU" dirty="0" smtClean="0"/>
              <a:t>1948 </a:t>
            </a:r>
            <a:r>
              <a:rPr lang="ru-RU" dirty="0"/>
              <a:t>год. </a:t>
            </a:r>
            <a:r>
              <a:rPr lang="ru-RU" b="1" dirty="0"/>
              <a:t>Орден Ленина</a:t>
            </a:r>
            <a:r>
              <a:rPr lang="ru-RU" dirty="0"/>
              <a:t> – за выдающиеся заслуги перед Родиной в деле коммунистического воспитания советской молодёжи и активное участие в социалистическом строительстве, в связи с 30-летием со дня рождения ВЛКСМ.</a:t>
            </a:r>
          </a:p>
        </p:txBody>
      </p:sp>
      <p:pic>
        <p:nvPicPr>
          <p:cNvPr id="2050" name="Picture 2" descr="C:\Users\Admin\Documents\Орден Ленин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0777" y="1802672"/>
            <a:ext cx="3862252" cy="3990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67930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8172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/>
              <a:t>Ордена ВЛКСМ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446848"/>
            <a:ext cx="10975848" cy="4351338"/>
          </a:xfrm>
        </p:spPr>
        <p:txBody>
          <a:bodyPr>
            <a:normAutofit/>
          </a:bodyPr>
          <a:lstStyle/>
          <a:p>
            <a:r>
              <a:rPr lang="ru-RU" dirty="0"/>
              <a:t>  1956 год. </a:t>
            </a:r>
            <a:r>
              <a:rPr lang="ru-RU" b="1" dirty="0"/>
              <a:t>Орден Ленина</a:t>
            </a:r>
            <a:r>
              <a:rPr lang="ru-RU" dirty="0"/>
              <a:t> – за большие заслуги комсомольцев и советской молодежи в социалистическом строительстве, освоении целинных и залежных земель. </a:t>
            </a:r>
            <a:endParaRPr lang="ru-RU" dirty="0" smtClean="0"/>
          </a:p>
          <a:p>
            <a:r>
              <a:rPr lang="ru-RU" dirty="0"/>
              <a:t> 1968 год. </a:t>
            </a:r>
            <a:r>
              <a:rPr lang="ru-RU" b="1" dirty="0"/>
              <a:t>Орден Октябрьской Революции</a:t>
            </a:r>
            <a:r>
              <a:rPr lang="ru-RU" dirty="0"/>
              <a:t> – за выдающиеся заслуги и большой вклад комсомольцев, советской молодежи в становление и укрепление Советской власти, мужество и героизм, проявленные в боях с врагами нашей Родины, активное участие в социалистическом и коммунистическом строительстве, за плодотворную работу по воспитанию подрастающего поколения в духе преданности заветам В.И. Ленина и в связи с 50-летием ВЛКСМ. </a:t>
            </a:r>
          </a:p>
        </p:txBody>
      </p:sp>
      <p:pic>
        <p:nvPicPr>
          <p:cNvPr id="8194" name="Picture 2" descr="Ð¨ÐµÑÑÑ Ð¾ÑÐ´ÐµÐ½Ð¾Ð² ÐÐ¾Ð¼ÑÐ¾Ð¼Ð¾Ð»Ð°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59046" y="2020407"/>
            <a:ext cx="4659631" cy="4484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43098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За всю историю ВЛКСМ через его ряды прошло более 200 миллионов человек.=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914400" y="2398649"/>
            <a:ext cx="5181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 smtClean="0"/>
              <a:t>В сентябре 1991 года XXII‑й чрезвычайный съезд ВЛКСМ посчитал исчерпанной политическую роль ВЛКСМ как федерации коммунистических союзов молодежи и заявил о самороспуске организации.</a:t>
            </a:r>
          </a:p>
          <a:p>
            <a:endParaRPr lang="ru-RU" dirty="0"/>
          </a:p>
        </p:txBody>
      </p:sp>
      <p:pic>
        <p:nvPicPr>
          <p:cNvPr id="9218" name="Picture 2" descr="ÐÐ°ÑÑÐ¸Ð½ÐºÐ¸ Ð¿Ð¾ Ð·Ð°Ð¿ÑÐ¾ÑÑ ÐºÐ¾Ð¼ÑÐ¾Ð¼Ð¾Ð»ÑÑÑ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58333" y="2078085"/>
            <a:ext cx="5475857" cy="3846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44536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1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3654" y="1066800"/>
            <a:ext cx="8584692" cy="4724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Desktop\1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8354" y="318182"/>
            <a:ext cx="8882743" cy="60526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ВЛКСМ\сканирование0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04412" y="444137"/>
            <a:ext cx="4059065" cy="59387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Всесоюзный Ленинский коммунистический союз молодежи (ВЛКСМ)</a:t>
            </a:r>
            <a:endParaRPr lang="ru-RU" b="1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4700" b="1" dirty="0" smtClean="0"/>
              <a:t>молодежная </a:t>
            </a:r>
            <a:r>
              <a:rPr lang="ru-RU" sz="4700" b="1" dirty="0" err="1" smtClean="0"/>
              <a:t>общественно‑политиче</a:t>
            </a:r>
            <a:endParaRPr lang="ru-RU" sz="4700" b="1" dirty="0" smtClean="0"/>
          </a:p>
          <a:p>
            <a:pPr marL="0" indent="0" algn="ctr">
              <a:buNone/>
            </a:pPr>
            <a:r>
              <a:rPr lang="ru-RU" sz="4700" b="1" dirty="0" err="1" smtClean="0"/>
              <a:t>ская</a:t>
            </a:r>
            <a:r>
              <a:rPr lang="ru-RU" sz="4700" b="1" dirty="0" smtClean="0"/>
              <a:t> </a:t>
            </a:r>
            <a:r>
              <a:rPr lang="ru-RU" sz="4700" b="1" dirty="0"/>
              <a:t>организация, созданная на 1‑м Всероссийском съезде союзов рабочей и крестьянской молодежи 29 октября ‑ 4 ноября 1918 года.</a:t>
            </a:r>
            <a:r>
              <a:rPr lang="ru-RU" sz="4700" b="1" dirty="0" smtClean="0"/>
              <a:t/>
            </a:r>
            <a:br>
              <a:rPr lang="ru-RU" sz="4700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2200" y="2110486"/>
            <a:ext cx="5402309" cy="378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6944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/>
              <a:t>Цель создания союза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b="1" dirty="0" smtClean="0"/>
              <a:t>распространение </a:t>
            </a:r>
            <a:r>
              <a:rPr lang="ru-RU" sz="4000" b="1" dirty="0"/>
              <a:t>идей коммунизма и вовлечение рабочей и крестьянской молодежи в активное строительство Советской </a:t>
            </a:r>
            <a:r>
              <a:rPr lang="ru-RU" sz="4000" b="1" dirty="0" smtClean="0"/>
              <a:t>России</a:t>
            </a:r>
            <a:br>
              <a:rPr lang="ru-RU" sz="4000" b="1" dirty="0" smtClean="0"/>
            </a:br>
            <a:endParaRPr lang="ru-RU" sz="4000" b="1" dirty="0"/>
          </a:p>
        </p:txBody>
      </p:sp>
      <p:pic>
        <p:nvPicPr>
          <p:cNvPr id="2050" name="Picture 2" descr="ÐÐ°ÑÑÐ¸Ð½ÐºÐ¸ Ð¿Ð¾ Ð·Ð°Ð¿ÑÐ¾ÑÑ ÐºÐ¾Ð¼ÑÐ¾Ð¼Ð¾Ð» Ð¸ÑÑÐ¾ÑÐ¸Ñ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2199" y="2072640"/>
            <a:ext cx="5456557" cy="3672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2572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/>
              <a:t>Членом союза могли стать: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5400" dirty="0" smtClean="0"/>
              <a:t>Достойные юноши </a:t>
            </a:r>
            <a:r>
              <a:rPr lang="ru-RU" sz="5400" dirty="0"/>
              <a:t>и девушки в возрасте от 14 до 28 </a:t>
            </a:r>
            <a:r>
              <a:rPr lang="ru-RU" sz="5400" dirty="0" smtClean="0"/>
              <a:t>лет</a:t>
            </a:r>
          </a:p>
          <a:p>
            <a:pPr marL="0" indent="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 descr="ÐÐ¾ÑÐ¾Ð¶ÐµÐµ Ð¸Ð·Ð¾Ð±ÑÐ°Ð¶ÐµÐ½Ð¸Ðµ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16978" y="1457969"/>
            <a:ext cx="3587597" cy="5121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475888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ВЛКСМ\сканирование00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86446" y="898070"/>
            <a:ext cx="7108154" cy="50008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ocuments\значе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5932" y="1056730"/>
            <a:ext cx="3762375" cy="3333750"/>
          </a:xfrm>
          <a:prstGeom prst="rect">
            <a:avLst/>
          </a:prstGeom>
          <a:noFill/>
        </p:spPr>
      </p:pic>
      <p:pic>
        <p:nvPicPr>
          <p:cNvPr id="1027" name="Picture 3" descr="C:\Users\Admin\Documents\устав влксм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4309" y="642801"/>
            <a:ext cx="4079557" cy="53257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5400" b="1" dirty="0" smtClean="0"/>
              <a:t>Первичные организации ВЛКСМ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4000" b="1" dirty="0" smtClean="0"/>
              <a:t>создавались </a:t>
            </a:r>
            <a:r>
              <a:rPr lang="ru-RU" sz="4000" b="1" dirty="0"/>
              <a:t>на предприятиях, в колхозах, совхозах, учебных заведениях, учреждениях, частях Советской Армии и флота. </a:t>
            </a:r>
            <a:endParaRPr lang="ru-RU" sz="4000" b="1" dirty="0" smtClean="0"/>
          </a:p>
          <a:p>
            <a:pPr marL="0" indent="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100" name="Picture 4" descr="ÐÐ°ÑÑÐ¸Ð½ÐºÐ¸ Ð¿Ð¾ Ð·Ð°Ð¿ÑÐ¾ÑÑ ÐºÐ¾Ð¼ÑÐ¾Ð¼Ð¾Ð»ÑÑÑ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221770"/>
            <a:ext cx="5181600" cy="302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680711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5400" b="1" dirty="0" smtClean="0"/>
              <a:t>Высший руководящий орган ВЛКСМ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600" b="1" dirty="0" smtClean="0"/>
              <a:t>Всесоюзный </a:t>
            </a:r>
            <a:r>
              <a:rPr lang="ru-RU" sz="3600" b="1" dirty="0"/>
              <a:t>съезд</a:t>
            </a:r>
            <a:r>
              <a:rPr lang="ru-RU" sz="3600" b="1" dirty="0" smtClean="0"/>
              <a:t>;</a:t>
            </a:r>
          </a:p>
          <a:p>
            <a:pPr marL="0" indent="0" algn="ctr">
              <a:buNone/>
            </a:pPr>
            <a:r>
              <a:rPr lang="ru-RU" sz="3600" b="1" dirty="0" smtClean="0"/>
              <a:t> </a:t>
            </a:r>
            <a:r>
              <a:rPr lang="ru-RU" sz="3600" b="1" dirty="0"/>
              <a:t>всей работой Союза между съездами руководил Центральный Комитет ВЛКСМ, избирающий Бюро и Секретариат.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122" name="Picture 2" descr="ÐÐ°ÑÑÐ¸Ð½ÐºÐ¸ Ð¿Ð¾ Ð·Ð°Ð¿ÑÐ¾ÑÑ ÐÑÑÑÐ¸Ð¹ ÑÑÐºÐ¾Ð²Ð¾Ð´ÑÑÐ¸Ð¹ Ð¾ÑÐ³Ð°Ð½ ÐÐÐÐ¡Ð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89192" y="2288096"/>
            <a:ext cx="5266260" cy="298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430686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8172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/>
              <a:t>Ордена ВЛКСМ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446848"/>
            <a:ext cx="10975848" cy="4351338"/>
          </a:xfrm>
        </p:spPr>
        <p:txBody>
          <a:bodyPr/>
          <a:lstStyle/>
          <a:p>
            <a:r>
              <a:rPr lang="ru-RU" dirty="0"/>
              <a:t>  </a:t>
            </a:r>
            <a:r>
              <a:rPr lang="ru-RU" u="sng" dirty="0"/>
              <a:t>1928 год.</a:t>
            </a:r>
            <a:r>
              <a:rPr lang="ru-RU" dirty="0"/>
              <a:t> </a:t>
            </a:r>
            <a:r>
              <a:rPr lang="ru-RU" b="1" dirty="0"/>
              <a:t>Орден Красного Знамени</a:t>
            </a:r>
            <a:r>
              <a:rPr lang="ru-RU" dirty="0"/>
              <a:t> – за боевые заслуги в годы Гражданской войны и иностранной интервенции</a:t>
            </a:r>
            <a:r>
              <a:rPr lang="ru-RU" dirty="0" smtClean="0"/>
              <a:t>.</a:t>
            </a:r>
          </a:p>
          <a:p>
            <a:r>
              <a:rPr lang="ru-RU" dirty="0"/>
              <a:t> 1931 год. </a:t>
            </a:r>
            <a:r>
              <a:rPr lang="ru-RU" b="1" dirty="0"/>
              <a:t>Орден Трудового Красного Знамени</a:t>
            </a:r>
            <a:r>
              <a:rPr lang="ru-RU" dirty="0"/>
              <a:t> – за проявленную инициативу в деле ударничества и социалистического соревнования, обеспечивших успешное выполнение первого пятилетнего плана развития народного хозяйства страны. </a:t>
            </a:r>
          </a:p>
        </p:txBody>
      </p:sp>
      <p:pic>
        <p:nvPicPr>
          <p:cNvPr id="6148" name="Picture 4" descr="Ð¨ÐµÑÑÑ Ð¾ÑÐ´ÐµÐ½Ð¾Ð² ÐÐ¾Ð¼ÑÐ¾Ð¼Ð¾Ð»Ð°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3642" y="2350234"/>
            <a:ext cx="3470393" cy="4181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Ð¨ÐµÑÑÑ Ð¾ÑÐ´ÐµÐ½Ð¾Ð² ÐÐ¾Ð¼ÑÐ¾Ð¼Ð¾Ð»Ð°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35884" y="2390280"/>
            <a:ext cx="3445646" cy="4101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53089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371</TotalTime>
  <Words>153</Words>
  <Application>Microsoft Office PowerPoint</Application>
  <PresentationFormat>Произвольный</PresentationFormat>
  <Paragraphs>26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Всесоюзный Ленинский коммунистический союз молодежи (ВЛКСМ)</vt:lpstr>
      <vt:lpstr>Цель создания союза</vt:lpstr>
      <vt:lpstr>Членом союза могли стать:</vt:lpstr>
      <vt:lpstr>Слайд 5</vt:lpstr>
      <vt:lpstr>Слайд 6</vt:lpstr>
      <vt:lpstr>Первичные организации ВЛКСМ</vt:lpstr>
      <vt:lpstr>Высший руководящий орган ВЛКСМ</vt:lpstr>
      <vt:lpstr>Ордена ВЛКСМ</vt:lpstr>
      <vt:lpstr>Ордена ВЛКСМ</vt:lpstr>
      <vt:lpstr>Ордена ВЛКСМ</vt:lpstr>
      <vt:lpstr>За всю историю ВЛКСМ через его ряды прошло более 200 миллионов человек.=</vt:lpstr>
      <vt:lpstr>Слайд 13</vt:lpstr>
      <vt:lpstr>Слайд 14</vt:lpstr>
      <vt:lpstr>Слайд 15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ПАПА</dc:creator>
  <cp:lastModifiedBy>Admin</cp:lastModifiedBy>
  <cp:revision>18</cp:revision>
  <dcterms:created xsi:type="dcterms:W3CDTF">2018-10-11T09:48:10Z</dcterms:created>
  <dcterms:modified xsi:type="dcterms:W3CDTF">2020-10-28T16:58:29Z</dcterms:modified>
</cp:coreProperties>
</file>