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59" r:id="rId5"/>
    <p:sldId id="260" r:id="rId6"/>
    <p:sldId id="262" r:id="rId7"/>
    <p:sldId id="263" r:id="rId8"/>
    <p:sldId id="265" r:id="rId9"/>
    <p:sldId id="269" r:id="rId10"/>
  </p:sldIdLst>
  <p:sldSz cx="10691813" cy="7559675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4660"/>
  </p:normalViewPr>
  <p:slideViewPr>
    <p:cSldViewPr snapToGrid="0">
      <p:cViewPr varScale="1">
        <p:scale>
          <a:sx n="58" d="100"/>
          <a:sy n="58" d="100"/>
        </p:scale>
        <p:origin x="78" y="1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69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86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014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60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851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03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856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59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366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508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236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2E4DE-82FE-42D3-8EB8-8E84B80D0BF6}" type="datetimeFigureOut">
              <a:rPr lang="ru-RU" smtClean="0"/>
              <a:t>30.09.2020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B2463-CEB6-48AD-A17D-CF127731A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760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885" y="-69821"/>
            <a:ext cx="10823698" cy="765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47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" y="0"/>
            <a:ext cx="10691155" cy="756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285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" y="-1"/>
            <a:ext cx="10690497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88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" y="-1"/>
            <a:ext cx="10690497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58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" y="0"/>
            <a:ext cx="10691155" cy="756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69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" y="-1"/>
            <a:ext cx="10690497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536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" y="-1"/>
            <a:ext cx="10690497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634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" y="-1"/>
            <a:ext cx="10690497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007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" y="-1"/>
            <a:ext cx="10690497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388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0</Words>
  <Application>Microsoft Office PowerPoint</Application>
  <PresentationFormat>Произвольный</PresentationFormat>
  <Paragraphs>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Галочка</dc:creator>
  <cp:lastModifiedBy>Оля</cp:lastModifiedBy>
  <cp:revision>5</cp:revision>
  <dcterms:created xsi:type="dcterms:W3CDTF">2020-03-05T18:12:33Z</dcterms:created>
  <dcterms:modified xsi:type="dcterms:W3CDTF">2020-09-30T19:44:17Z</dcterms:modified>
</cp:coreProperties>
</file>