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71" r:id="rId4"/>
    <p:sldId id="272" r:id="rId5"/>
    <p:sldId id="280" r:id="rId6"/>
    <p:sldId id="274" r:id="rId7"/>
    <p:sldId id="275" r:id="rId8"/>
    <p:sldId id="282" r:id="rId9"/>
    <p:sldId id="277" r:id="rId10"/>
    <p:sldId id="278" r:id="rId11"/>
    <p:sldId id="279" r:id="rId12"/>
    <p:sldId id="266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36266-D98D-4ED3-9DF1-2ACE15E46BA7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BDFFB-27BB-4C85-B1A1-9BEE2ED83B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36266-D98D-4ED3-9DF1-2ACE15E46BA7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BDFFB-27BB-4C85-B1A1-9BEE2ED83B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36266-D98D-4ED3-9DF1-2ACE15E46BA7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BDFFB-27BB-4C85-B1A1-9BEE2ED83B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36266-D98D-4ED3-9DF1-2ACE15E46BA7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BDFFB-27BB-4C85-B1A1-9BEE2ED83B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36266-D98D-4ED3-9DF1-2ACE15E46BA7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BDFFB-27BB-4C85-B1A1-9BEE2ED83B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36266-D98D-4ED3-9DF1-2ACE15E46BA7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BDFFB-27BB-4C85-B1A1-9BEE2ED83B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36266-D98D-4ED3-9DF1-2ACE15E46BA7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BDFFB-27BB-4C85-B1A1-9BEE2ED83B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36266-D98D-4ED3-9DF1-2ACE15E46BA7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BDFFB-27BB-4C85-B1A1-9BEE2ED83B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36266-D98D-4ED3-9DF1-2ACE15E46BA7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BDFFB-27BB-4C85-B1A1-9BEE2ED83B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36266-D98D-4ED3-9DF1-2ACE15E46BA7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BDFFB-27BB-4C85-B1A1-9BEE2ED83B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36266-D98D-4ED3-9DF1-2ACE15E46BA7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BDFFB-27BB-4C85-B1A1-9BEE2ED83B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D36266-D98D-4ED3-9DF1-2ACE15E46BA7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BBDFFB-27BB-4C85-B1A1-9BEE2ED83BA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7743_bf484b2c68715efeaf04bddcd4d0c6d2.jp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869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админ\Desktop\15671903821759399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админ\Desktop\15671904201731741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7743_26dfb7e6c2d637d4456d7c075d37968a.jpg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42852"/>
            <a:ext cx="9020874" cy="676205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7743_ae7cd75a69751b470af8d93981a7e092.jpg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3530" y="-128578"/>
            <a:ext cx="9101931" cy="698657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7743_23337e8c5d0df2d7b34770ec92548ad8.jpg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21035"/>
            <a:ext cx="9241713" cy="693866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админ\Desktop\scale_120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69" y="0"/>
            <a:ext cx="914013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админ\Desktop\a50802c5382ec2013a0568932360db00-800x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админ\Desktop\6bcb93130a19a567dbf1c686a6a9f7b51e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админ\Desktop\8cb808450da7b2fb76b710c312626b15-800x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админ\Desktop\maxresdefault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715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админ\Desktop\9ea4d3c0-2791-5b71-99cb-f345e343342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142908" y="0"/>
            <a:ext cx="928690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админ\Desktop\156719035115303646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0</Words>
  <Application>Microsoft Office PowerPoint</Application>
  <PresentationFormat>Экран (4:3)</PresentationFormat>
  <Paragraphs>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админ</cp:lastModifiedBy>
  <cp:revision>16</cp:revision>
  <dcterms:created xsi:type="dcterms:W3CDTF">2023-05-01T13:21:17Z</dcterms:created>
  <dcterms:modified xsi:type="dcterms:W3CDTF">2024-04-15T15:36:55Z</dcterms:modified>
</cp:coreProperties>
</file>