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57" r:id="rId5"/>
    <p:sldId id="258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60D26FC-63EE-4C8E-9351-FB0D5EAEAA07}" type="datetimeFigureOut">
              <a:rPr lang="ru-RU" smtClean="0"/>
              <a:t>30.03.2021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BDC6F5A-14B2-4FB0-830F-7959C94F1C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Оснащение центра </a:t>
            </a:r>
            <a:br>
              <a:rPr lang="ru-RU" dirty="0" smtClean="0"/>
            </a:br>
            <a:r>
              <a:rPr lang="ru-RU" dirty="0" smtClean="0"/>
              <a:t>сенсорного развития для детей</a:t>
            </a:r>
            <a:br>
              <a:rPr lang="ru-RU" dirty="0" smtClean="0"/>
            </a:br>
            <a:r>
              <a:rPr lang="ru-RU" dirty="0" smtClean="0"/>
              <a:t>от 1 года до 3 лет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631032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       </a:t>
            </a:r>
            <a:r>
              <a:rPr lang="ru-RU" dirty="0" err="1" smtClean="0"/>
              <a:t>воспитатель:Дякина</a:t>
            </a:r>
            <a:r>
              <a:rPr lang="ru-RU" dirty="0" smtClean="0"/>
              <a:t>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59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Сенсорное развитие ребенка </a:t>
            </a:r>
            <a:r>
              <a:rPr lang="ru-RU" dirty="0"/>
              <a:t>– это развитие его восприятия и формирование представлений о внешних свойствах предметов: их форме, цвете, величине, положении в пространстве, а также запахе </a:t>
            </a:r>
            <a:r>
              <a:rPr lang="ru-RU" dirty="0" smtClean="0"/>
              <a:t> и вкусе </a:t>
            </a:r>
            <a:r>
              <a:rPr lang="ru-RU" dirty="0"/>
              <a:t>и т. п. Ознакомление с этими свойствами составляет основное содержание сенсорного воспитания.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625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 правильным было развитие </a:t>
            </a:r>
          </a:p>
          <a:p>
            <a:r>
              <a:rPr lang="ru-RU" dirty="0" smtClean="0"/>
              <a:t>Психомоторное,</a:t>
            </a:r>
          </a:p>
          <a:p>
            <a:r>
              <a:rPr lang="ru-RU" dirty="0" smtClean="0"/>
              <a:t>Нам необходим Центр Развития Сенсорного!</a:t>
            </a:r>
          </a:p>
          <a:p>
            <a:r>
              <a:rPr lang="ru-RU" dirty="0" smtClean="0"/>
              <a:t>Речь и мышление ,память,  внимание,</a:t>
            </a:r>
          </a:p>
          <a:p>
            <a:r>
              <a:rPr lang="ru-RU" dirty="0" smtClean="0"/>
              <a:t>Играя, ребенок обогащает познание,</a:t>
            </a:r>
          </a:p>
          <a:p>
            <a:r>
              <a:rPr lang="ru-RU" dirty="0" smtClean="0"/>
              <a:t>Формы, цвета изучает ,размер </a:t>
            </a:r>
          </a:p>
          <a:p>
            <a:r>
              <a:rPr lang="ru-RU" dirty="0" smtClean="0"/>
              <a:t>И тренирует свой глазомер.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951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Пирамидки</a:t>
            </a:r>
            <a:br>
              <a:rPr lang="ru-RU" dirty="0" smtClean="0"/>
            </a:br>
            <a:r>
              <a:rPr lang="ru-RU" sz="2700" dirty="0" smtClean="0"/>
              <a:t>(фото из  Интернета)</a:t>
            </a:r>
            <a:endParaRPr lang="ru-RU" sz="27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60" y="3429000"/>
            <a:ext cx="2157730" cy="2697163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Состоит из 3-6 элементов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 пирамидку поиграй,</a:t>
            </a:r>
          </a:p>
          <a:p>
            <a:r>
              <a:rPr lang="ru-RU" sz="2800" dirty="0" smtClean="0"/>
              <a:t>Цвет и форму изучай!</a:t>
            </a:r>
          </a:p>
          <a:p>
            <a:r>
              <a:rPr lang="ru-RU" sz="2800" dirty="0" smtClean="0"/>
              <a:t>Рассмотри величину,</a:t>
            </a:r>
          </a:p>
          <a:p>
            <a:r>
              <a:rPr lang="ru-RU" sz="2800" dirty="0" smtClean="0"/>
              <a:t>Собери еще одну!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35572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Дидактический </a:t>
            </a:r>
            <a:r>
              <a:rPr lang="ru-RU" dirty="0" smtClean="0"/>
              <a:t>стол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3044312"/>
            <a:ext cx="3822700" cy="2717239"/>
          </a:xfrm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Материалы где хранить,</a:t>
            </a:r>
          </a:p>
          <a:p>
            <a:r>
              <a:rPr lang="ru-RU" dirty="0" smtClean="0"/>
              <a:t>Нужно столик нам купить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Все красиво, аккуратно,</a:t>
            </a:r>
          </a:p>
          <a:p>
            <a:r>
              <a:rPr lang="ru-RU" dirty="0" smtClean="0"/>
              <a:t>Даже посмотреть приятно!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04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Объемные вкладыши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20888"/>
            <a:ext cx="3600400" cy="3240360"/>
          </a:xfrm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Вкладыши-это не просто игра, </a:t>
            </a:r>
          </a:p>
          <a:p>
            <a:r>
              <a:rPr lang="ru-RU" dirty="0" smtClean="0"/>
              <a:t>моторику рук развивать вам пора,</a:t>
            </a:r>
          </a:p>
          <a:p>
            <a:r>
              <a:rPr lang="ru-RU" dirty="0" smtClean="0"/>
              <a:t>Яркие сможем запомнить цвета,</a:t>
            </a:r>
          </a:p>
          <a:p>
            <a:r>
              <a:rPr lang="ru-RU" dirty="0" smtClean="0"/>
              <a:t>Во вкладыши любит играть детвора!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28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матрешки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69368"/>
            <a:ext cx="4175447" cy="4175447"/>
          </a:xfrm>
        </p:spPr>
      </p:pic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Дуйте в дудки!</a:t>
            </a:r>
          </a:p>
          <a:p>
            <a:r>
              <a:rPr lang="ru-RU" dirty="0" smtClean="0"/>
              <a:t>Бейте в ложки!</a:t>
            </a:r>
          </a:p>
          <a:p>
            <a:r>
              <a:rPr lang="ru-RU" dirty="0" smtClean="0"/>
              <a:t>В гости к нам</a:t>
            </a:r>
          </a:p>
          <a:p>
            <a:r>
              <a:rPr lang="ru-RU" dirty="0" smtClean="0"/>
              <a:t> пришли матрешки!</a:t>
            </a:r>
          </a:p>
          <a:p>
            <a:r>
              <a:rPr lang="ru-RU" dirty="0" smtClean="0"/>
              <a:t>Вы матрешек приглашайте, величину их изучайте!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382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шнуровки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3" y="2679700"/>
            <a:ext cx="3446463" cy="3446463"/>
          </a:xfrm>
        </p:spPr>
      </p:pic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Чтобы поиграть в шнуровку,</a:t>
            </a:r>
          </a:p>
          <a:p>
            <a:r>
              <a:rPr lang="ru-RU" dirty="0" smtClean="0"/>
              <a:t>Очень нам нужна сноровка,</a:t>
            </a:r>
          </a:p>
          <a:p>
            <a:r>
              <a:rPr lang="ru-RU" dirty="0" smtClean="0"/>
              <a:t>Пальчики мы разомнем,</a:t>
            </a:r>
          </a:p>
          <a:p>
            <a:r>
              <a:rPr lang="ru-RU" dirty="0" smtClean="0"/>
              <a:t>Говорить быстрей начнем!</a:t>
            </a:r>
          </a:p>
        </p:txBody>
      </p:sp>
    </p:spTree>
    <p:extLst>
      <p:ext uri="{BB962C8B-B14F-4D97-AF65-F5344CB8AC3E}">
        <p14:creationId xmlns:p14="http://schemas.microsoft.com/office/powerpoint/2010/main" val="1152186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645" y="2674938"/>
            <a:ext cx="4424647" cy="3451225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Презентацию мою</a:t>
            </a:r>
            <a:br>
              <a:rPr lang="ru-RU" sz="2400" dirty="0" smtClean="0"/>
            </a:br>
            <a:r>
              <a:rPr lang="ru-RU" sz="2400" dirty="0" smtClean="0"/>
              <a:t>можно долго продолжать,</a:t>
            </a:r>
            <a:br>
              <a:rPr lang="ru-RU" sz="2400" dirty="0" smtClean="0"/>
            </a:br>
            <a:r>
              <a:rPr lang="ru-RU" sz="2400" dirty="0" smtClean="0"/>
              <a:t>только я предпочитаю,</a:t>
            </a:r>
            <a:br>
              <a:rPr lang="ru-RU" sz="2400" dirty="0" smtClean="0"/>
            </a:br>
            <a:r>
              <a:rPr lang="ru-RU" sz="2400" dirty="0" smtClean="0"/>
              <a:t>с малышами поиграть!</a:t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65149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</TotalTime>
  <Words>204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Оснащение центра  сенсорного развития для детей от 1 года до 3 лет</vt:lpstr>
      <vt:lpstr>определение</vt:lpstr>
      <vt:lpstr>Актуальность</vt:lpstr>
      <vt:lpstr>Пирамидки (фото из  Интернета)</vt:lpstr>
      <vt:lpstr>Дидактический стол</vt:lpstr>
      <vt:lpstr>Объемные вкладыши</vt:lpstr>
      <vt:lpstr>матрешки</vt:lpstr>
      <vt:lpstr>шнуровки</vt:lpstr>
      <vt:lpstr>Презентацию мою можно долго продолжать, только я предпочитаю, с малышами поиграть!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Оснащение центра  сенсорного развития для детей от 1 года до 3 лет</dc:title>
  <dc:creator>User</dc:creator>
  <cp:lastModifiedBy>User</cp:lastModifiedBy>
  <cp:revision>14</cp:revision>
  <dcterms:created xsi:type="dcterms:W3CDTF">2021-03-30T13:15:10Z</dcterms:created>
  <dcterms:modified xsi:type="dcterms:W3CDTF">2021-03-30T17:05:54Z</dcterms:modified>
</cp:coreProperties>
</file>