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64" r:id="rId3"/>
    <p:sldId id="261" r:id="rId4"/>
    <p:sldId id="259" r:id="rId5"/>
    <p:sldId id="260" r:id="rId6"/>
    <p:sldId id="258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C10AD9-81EA-4DD9-9DDD-9A6638044B3B}" type="doc">
      <dgm:prSet loTypeId="urn:microsoft.com/office/officeart/2005/8/layout/bList2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594889E-8D11-4C35-892F-10678FD3CCCF}">
      <dgm:prSet custT="1"/>
      <dgm:spPr/>
      <dgm:t>
        <a:bodyPr/>
        <a:lstStyle/>
        <a:p>
          <a:pPr algn="just" rtl="0"/>
          <a:r>
            <a:rPr lang="ru-RU" sz="2000" dirty="0">
              <a:latin typeface="Times New Roman" pitchFamily="18" charset="0"/>
              <a:cs typeface="Times New Roman" pitchFamily="18" charset="0"/>
            </a:rPr>
            <a:t>Хищник — </a:t>
          </a:r>
          <a:r>
            <a:rPr lang="ru-RU" sz="2000" b="1" dirty="0">
              <a:latin typeface="Times New Roman" pitchFamily="18" charset="0"/>
              <a:cs typeface="Times New Roman" pitchFamily="18" charset="0"/>
            </a:rPr>
            <a:t>один из участников хищничества, который атакует другого участника (жертву) и питается частями его тела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1E0588B9-6717-4791-93BE-5C608596C38A}" type="parTrans" cxnId="{EE8A8F3C-5298-4285-9BFB-A24585AF0977}">
      <dgm:prSet/>
      <dgm:spPr/>
      <dgm:t>
        <a:bodyPr/>
        <a:lstStyle/>
        <a:p>
          <a:endParaRPr lang="ru-RU"/>
        </a:p>
      </dgm:t>
    </dgm:pt>
    <dgm:pt modelId="{4557E0D1-D7E9-4AFB-9C84-98A9D4E693CE}" type="sibTrans" cxnId="{EE8A8F3C-5298-4285-9BFB-A24585AF0977}">
      <dgm:prSet/>
      <dgm:spPr/>
      <dgm:t>
        <a:bodyPr/>
        <a:lstStyle/>
        <a:p>
          <a:endParaRPr lang="ru-RU"/>
        </a:p>
      </dgm:t>
    </dgm:pt>
    <dgm:pt modelId="{D8E63E55-2E65-4713-A445-93E5A260E777}">
      <dgm:prSet/>
      <dgm:spPr/>
      <dgm:t>
        <a:bodyPr/>
        <a:lstStyle/>
        <a:p>
          <a:pPr rtl="0"/>
          <a:r>
            <a:rPr lang="ru-RU" dirty="0">
              <a:latin typeface="Times New Roman" pitchFamily="18" charset="0"/>
              <a:cs typeface="Times New Roman" pitchFamily="18" charset="0"/>
            </a:rPr>
            <a:t>Жертва — </a:t>
          </a:r>
          <a:r>
            <a:rPr lang="ru-RU" b="1" dirty="0">
              <a:latin typeface="Times New Roman" pitchFamily="18" charset="0"/>
              <a:cs typeface="Times New Roman" pitchFamily="18" charset="0"/>
            </a:rPr>
            <a:t>пострадавший или погибший от чего-либо или ради чего-либо 2) животное, объект охоты хищника.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03D2437-9A89-4222-B266-44FAB466A759}" type="parTrans" cxnId="{438E1BA6-9613-40E9-934E-29C94A454AD3}">
      <dgm:prSet/>
      <dgm:spPr/>
      <dgm:t>
        <a:bodyPr/>
        <a:lstStyle/>
        <a:p>
          <a:endParaRPr lang="ru-RU"/>
        </a:p>
      </dgm:t>
    </dgm:pt>
    <dgm:pt modelId="{CBD9EDE3-8ED7-4CC2-AEC9-A167B108F3CD}" type="sibTrans" cxnId="{438E1BA6-9613-40E9-934E-29C94A454AD3}">
      <dgm:prSet/>
      <dgm:spPr/>
      <dgm:t>
        <a:bodyPr/>
        <a:lstStyle/>
        <a:p>
          <a:endParaRPr lang="ru-RU"/>
        </a:p>
      </dgm:t>
    </dgm:pt>
    <dgm:pt modelId="{E8894313-2BE9-453C-B324-1F41A22A16C3}" type="pres">
      <dgm:prSet presAssocID="{A9C10AD9-81EA-4DD9-9DDD-9A6638044B3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CC4FA0-5D58-4A03-A377-0B15988AFFE9}" type="pres">
      <dgm:prSet presAssocID="{E594889E-8D11-4C35-892F-10678FD3CCCF}" presName="compNode" presStyleCnt="0"/>
      <dgm:spPr/>
    </dgm:pt>
    <dgm:pt modelId="{EB9696A6-838C-4D73-B4E4-939F702A67DE}" type="pres">
      <dgm:prSet presAssocID="{E594889E-8D11-4C35-892F-10678FD3CCCF}" presName="childRect" presStyleLbl="bgAcc1" presStyleIdx="0" presStyleCnt="2" custScaleX="145196" custScaleY="174118" custLinFactNeighborX="2975" custLinFactNeighborY="-26612">
        <dgm:presLayoutVars>
          <dgm:bulletEnabled val="1"/>
        </dgm:presLayoutVars>
      </dgm:prSet>
      <dgm:spPr/>
    </dgm:pt>
    <dgm:pt modelId="{4498E5E0-3423-4470-81EF-8C722AC06A57}" type="pres">
      <dgm:prSet presAssocID="{E594889E-8D11-4C35-892F-10678FD3CCCF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6D3D66-4C62-43B1-8321-6AA8F076679D}" type="pres">
      <dgm:prSet presAssocID="{E594889E-8D11-4C35-892F-10678FD3CCCF}" presName="parentRect" presStyleLbl="alignNode1" presStyleIdx="0" presStyleCnt="2" custScaleX="145346" custScaleY="324491" custLinFactY="46074" custLinFactNeighborX="1450" custLinFactNeighborY="100000"/>
      <dgm:spPr/>
      <dgm:t>
        <a:bodyPr/>
        <a:lstStyle/>
        <a:p>
          <a:endParaRPr lang="ru-RU"/>
        </a:p>
      </dgm:t>
    </dgm:pt>
    <dgm:pt modelId="{ED5520E4-3900-4F78-8932-80AD39BB77CB}" type="pres">
      <dgm:prSet presAssocID="{E594889E-8D11-4C35-892F-10678FD3CCCF}" presName="adorn" presStyleLbl="fgAccFollowNode1" presStyleIdx="0" presStyleCnt="2" custScaleX="393863" custScaleY="366944" custLinFactX="-22282" custLinFactY="-100000" custLinFactNeighborX="-100000" custLinFactNeighborY="-13357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4F99016-5D66-4712-92FC-3295AF15C765}" type="pres">
      <dgm:prSet presAssocID="{4557E0D1-D7E9-4AFB-9C84-98A9D4E693C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DA82469-4E5C-46A6-9500-3626BF34DBB6}" type="pres">
      <dgm:prSet presAssocID="{D8E63E55-2E65-4713-A445-93E5A260E777}" presName="compNode" presStyleCnt="0"/>
      <dgm:spPr/>
    </dgm:pt>
    <dgm:pt modelId="{91A77163-42B2-4A07-BF5C-D309514D76EA}" type="pres">
      <dgm:prSet presAssocID="{D8E63E55-2E65-4713-A445-93E5A260E777}" presName="childRect" presStyleLbl="bgAcc1" presStyleIdx="1" presStyleCnt="2" custScaleX="146919" custScaleY="170699" custLinFactNeighborX="57" custLinFactNeighborY="-20919">
        <dgm:presLayoutVars>
          <dgm:bulletEnabled val="1"/>
        </dgm:presLayoutVars>
      </dgm:prSet>
      <dgm:spPr/>
    </dgm:pt>
    <dgm:pt modelId="{2C871F41-ECDF-4624-9DE7-402D0176C36B}" type="pres">
      <dgm:prSet presAssocID="{D8E63E55-2E65-4713-A445-93E5A260E77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F69B2A-6B1E-4170-8E59-8D44232982AB}" type="pres">
      <dgm:prSet presAssocID="{D8E63E55-2E65-4713-A445-93E5A260E777}" presName="parentRect" presStyleLbl="alignNode1" presStyleIdx="1" presStyleCnt="2" custScaleX="143208" custScaleY="315914" custLinFactY="47634" custLinFactNeighborX="-3725" custLinFactNeighborY="100000"/>
      <dgm:spPr/>
      <dgm:t>
        <a:bodyPr/>
        <a:lstStyle/>
        <a:p>
          <a:endParaRPr lang="ru-RU"/>
        </a:p>
      </dgm:t>
    </dgm:pt>
    <dgm:pt modelId="{CF3CFECA-6610-47FF-9554-06058B17A8C1}" type="pres">
      <dgm:prSet presAssocID="{D8E63E55-2E65-4713-A445-93E5A260E777}" presName="adorn" presStyleLbl="fgAccFollowNode1" presStyleIdx="1" presStyleCnt="2" custScaleX="380861" custScaleY="355256" custLinFactX="-25943" custLinFactY="-100000" custLinFactNeighborX="-100000" custLinFactNeighborY="-11883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71A2DFFA-65DE-4E0E-BB26-EA6B558CBF06}" type="presOf" srcId="{A9C10AD9-81EA-4DD9-9DDD-9A6638044B3B}" destId="{E8894313-2BE9-453C-B324-1F41A22A16C3}" srcOrd="0" destOrd="0" presId="urn:microsoft.com/office/officeart/2005/8/layout/bList2#1"/>
    <dgm:cxn modelId="{B3C787AC-A03A-4E42-8030-14A8EDA668D2}" type="presOf" srcId="{E594889E-8D11-4C35-892F-10678FD3CCCF}" destId="{4498E5E0-3423-4470-81EF-8C722AC06A57}" srcOrd="0" destOrd="0" presId="urn:microsoft.com/office/officeart/2005/8/layout/bList2#1"/>
    <dgm:cxn modelId="{B08CE3AE-33EA-4E3C-9BA3-4B4431C2971A}" type="presOf" srcId="{E594889E-8D11-4C35-892F-10678FD3CCCF}" destId="{B86D3D66-4C62-43B1-8321-6AA8F076679D}" srcOrd="1" destOrd="0" presId="urn:microsoft.com/office/officeart/2005/8/layout/bList2#1"/>
    <dgm:cxn modelId="{C2FB3191-6966-46CD-B75C-3F8F2434B8E7}" type="presOf" srcId="{4557E0D1-D7E9-4AFB-9C84-98A9D4E693CE}" destId="{04F99016-5D66-4712-92FC-3295AF15C765}" srcOrd="0" destOrd="0" presId="urn:microsoft.com/office/officeart/2005/8/layout/bList2#1"/>
    <dgm:cxn modelId="{C742C29F-C5A9-4D2A-BCDC-0307A62011B4}" type="presOf" srcId="{D8E63E55-2E65-4713-A445-93E5A260E777}" destId="{C8F69B2A-6B1E-4170-8E59-8D44232982AB}" srcOrd="1" destOrd="0" presId="urn:microsoft.com/office/officeart/2005/8/layout/bList2#1"/>
    <dgm:cxn modelId="{EE8A8F3C-5298-4285-9BFB-A24585AF0977}" srcId="{A9C10AD9-81EA-4DD9-9DDD-9A6638044B3B}" destId="{E594889E-8D11-4C35-892F-10678FD3CCCF}" srcOrd="0" destOrd="0" parTransId="{1E0588B9-6717-4791-93BE-5C608596C38A}" sibTransId="{4557E0D1-D7E9-4AFB-9C84-98A9D4E693CE}"/>
    <dgm:cxn modelId="{85B051D6-F0CF-4D0E-9CD2-39C880162F42}" type="presOf" srcId="{D8E63E55-2E65-4713-A445-93E5A260E777}" destId="{2C871F41-ECDF-4624-9DE7-402D0176C36B}" srcOrd="0" destOrd="0" presId="urn:microsoft.com/office/officeart/2005/8/layout/bList2#1"/>
    <dgm:cxn modelId="{438E1BA6-9613-40E9-934E-29C94A454AD3}" srcId="{A9C10AD9-81EA-4DD9-9DDD-9A6638044B3B}" destId="{D8E63E55-2E65-4713-A445-93E5A260E777}" srcOrd="1" destOrd="0" parTransId="{803D2437-9A89-4222-B266-44FAB466A759}" sibTransId="{CBD9EDE3-8ED7-4CC2-AEC9-A167B108F3CD}"/>
    <dgm:cxn modelId="{CFC377D1-9491-4615-840B-0B6D12E94A4F}" type="presParOf" srcId="{E8894313-2BE9-453C-B324-1F41A22A16C3}" destId="{1BCC4FA0-5D58-4A03-A377-0B15988AFFE9}" srcOrd="0" destOrd="0" presId="urn:microsoft.com/office/officeart/2005/8/layout/bList2#1"/>
    <dgm:cxn modelId="{A6C7E371-3B1D-45AC-BE56-2858D465ED73}" type="presParOf" srcId="{1BCC4FA0-5D58-4A03-A377-0B15988AFFE9}" destId="{EB9696A6-838C-4D73-B4E4-939F702A67DE}" srcOrd="0" destOrd="0" presId="urn:microsoft.com/office/officeart/2005/8/layout/bList2#1"/>
    <dgm:cxn modelId="{01E1C70E-64F3-459D-990C-BBE417E3E104}" type="presParOf" srcId="{1BCC4FA0-5D58-4A03-A377-0B15988AFFE9}" destId="{4498E5E0-3423-4470-81EF-8C722AC06A57}" srcOrd="1" destOrd="0" presId="urn:microsoft.com/office/officeart/2005/8/layout/bList2#1"/>
    <dgm:cxn modelId="{ADEFFBF1-61E0-427F-8C68-6CD934968CA7}" type="presParOf" srcId="{1BCC4FA0-5D58-4A03-A377-0B15988AFFE9}" destId="{B86D3D66-4C62-43B1-8321-6AA8F076679D}" srcOrd="2" destOrd="0" presId="urn:microsoft.com/office/officeart/2005/8/layout/bList2#1"/>
    <dgm:cxn modelId="{4B02CAEA-688A-47A4-B03A-7C10CB2D96CF}" type="presParOf" srcId="{1BCC4FA0-5D58-4A03-A377-0B15988AFFE9}" destId="{ED5520E4-3900-4F78-8932-80AD39BB77CB}" srcOrd="3" destOrd="0" presId="urn:microsoft.com/office/officeart/2005/8/layout/bList2#1"/>
    <dgm:cxn modelId="{C093AB32-BC6E-4CD4-8B8A-2F450D80057A}" type="presParOf" srcId="{E8894313-2BE9-453C-B324-1F41A22A16C3}" destId="{04F99016-5D66-4712-92FC-3295AF15C765}" srcOrd="1" destOrd="0" presId="urn:microsoft.com/office/officeart/2005/8/layout/bList2#1"/>
    <dgm:cxn modelId="{CDECB533-3BEC-435F-B9A2-5080D454CA4A}" type="presParOf" srcId="{E8894313-2BE9-453C-B324-1F41A22A16C3}" destId="{0DA82469-4E5C-46A6-9500-3626BF34DBB6}" srcOrd="2" destOrd="0" presId="urn:microsoft.com/office/officeart/2005/8/layout/bList2#1"/>
    <dgm:cxn modelId="{2D8AB10E-4D05-44AA-AB09-6A2DA37A19EB}" type="presParOf" srcId="{0DA82469-4E5C-46A6-9500-3626BF34DBB6}" destId="{91A77163-42B2-4A07-BF5C-D309514D76EA}" srcOrd="0" destOrd="0" presId="urn:microsoft.com/office/officeart/2005/8/layout/bList2#1"/>
    <dgm:cxn modelId="{D207B010-8AC7-4E70-80AE-276EA8C0D2BA}" type="presParOf" srcId="{0DA82469-4E5C-46A6-9500-3626BF34DBB6}" destId="{2C871F41-ECDF-4624-9DE7-402D0176C36B}" srcOrd="1" destOrd="0" presId="urn:microsoft.com/office/officeart/2005/8/layout/bList2#1"/>
    <dgm:cxn modelId="{10477EAA-F026-4108-80C0-CB99A821663D}" type="presParOf" srcId="{0DA82469-4E5C-46A6-9500-3626BF34DBB6}" destId="{C8F69B2A-6B1E-4170-8E59-8D44232982AB}" srcOrd="2" destOrd="0" presId="urn:microsoft.com/office/officeart/2005/8/layout/bList2#1"/>
    <dgm:cxn modelId="{6D8D675C-82B9-44C0-90BA-CC0D8E14F8BC}" type="presParOf" srcId="{0DA82469-4E5C-46A6-9500-3626BF34DBB6}" destId="{CF3CFECA-6610-47FF-9554-06058B17A8C1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9696A6-838C-4D73-B4E4-939F702A67DE}">
      <dsp:nvSpPr>
        <dsp:cNvPr id="0" name=""/>
        <dsp:cNvSpPr/>
      </dsp:nvSpPr>
      <dsp:spPr>
        <a:xfrm>
          <a:off x="74135" y="632997"/>
          <a:ext cx="3230557" cy="2891905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6D3D66-4C62-43B1-8321-6AA8F076679D}">
      <dsp:nvSpPr>
        <dsp:cNvPr id="0" name=""/>
        <dsp:cNvSpPr/>
      </dsp:nvSpPr>
      <dsp:spPr>
        <a:xfrm>
          <a:off x="38536" y="3592987"/>
          <a:ext cx="3233895" cy="231745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Хищник — </a:t>
          </a:r>
          <a:r>
            <a:rPr lang="ru-RU" sz="2000" b="1" kern="1200" dirty="0">
              <a:latin typeface="Times New Roman" pitchFamily="18" charset="0"/>
              <a:cs typeface="Times New Roman" pitchFamily="18" charset="0"/>
            </a:rPr>
            <a:t>один из участников хищничества, который атакует другого участника (жертву) и питается частями его тела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536" y="3592987"/>
        <a:ext cx="2277390" cy="2317455"/>
      </dsp:txXfrm>
    </dsp:sp>
    <dsp:sp modelId="{ED5520E4-3900-4F78-8932-80AD39BB77CB}">
      <dsp:nvSpPr>
        <dsp:cNvPr id="0" name=""/>
        <dsp:cNvSpPr/>
      </dsp:nvSpPr>
      <dsp:spPr>
        <a:xfrm>
          <a:off x="44090" y="606492"/>
          <a:ext cx="3067157" cy="285752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A77163-42B2-4A07-BF5C-D309514D76EA}">
      <dsp:nvSpPr>
        <dsp:cNvPr id="0" name=""/>
        <dsp:cNvSpPr/>
      </dsp:nvSpPr>
      <dsp:spPr>
        <a:xfrm>
          <a:off x="4257699" y="764503"/>
          <a:ext cx="3268893" cy="2835119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F69B2A-6B1E-4170-8E59-8D44232982AB}">
      <dsp:nvSpPr>
        <dsp:cNvPr id="0" name=""/>
        <dsp:cNvSpPr/>
      </dsp:nvSpPr>
      <dsp:spPr>
        <a:xfrm>
          <a:off x="4214835" y="3643314"/>
          <a:ext cx="3186325" cy="2256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0" rIns="26670" bIns="0" numCol="1" spcCol="1270" anchor="ctr" anchorCtr="0">
          <a:noAutofit/>
        </a:bodyPr>
        <a:lstStyle/>
        <a:p>
          <a:pPr marL="0" lvl="0" indent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>
              <a:latin typeface="Times New Roman" pitchFamily="18" charset="0"/>
              <a:cs typeface="Times New Roman" pitchFamily="18" charset="0"/>
            </a:rPr>
            <a:t>Жертва — </a:t>
          </a:r>
          <a:r>
            <a:rPr lang="ru-RU" sz="2100" b="1" kern="1200" dirty="0">
              <a:latin typeface="Times New Roman" pitchFamily="18" charset="0"/>
              <a:cs typeface="Times New Roman" pitchFamily="18" charset="0"/>
            </a:rPr>
            <a:t>пострадавший или погибший от чего-либо или ради чего-либо 2) животное, объект охоты хищника. </a:t>
          </a:r>
          <a:endParaRPr lang="ru-RU" sz="2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14835" y="3643314"/>
        <a:ext cx="2243891" cy="2256200"/>
      </dsp:txXfrm>
    </dsp:sp>
    <dsp:sp modelId="{CF3CFECA-6610-47FF-9554-06058B17A8C1}">
      <dsp:nvSpPr>
        <dsp:cNvPr id="0" name=""/>
        <dsp:cNvSpPr/>
      </dsp:nvSpPr>
      <dsp:spPr>
        <a:xfrm>
          <a:off x="4333862" y="775353"/>
          <a:ext cx="2965906" cy="2766510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21040" t="18934" r="21142" b="28676"/>
          <a:stretch>
            <a:fillRect/>
          </a:stretch>
        </p:blipFill>
        <p:spPr bwMode="auto">
          <a:xfrm>
            <a:off x="357158" y="357166"/>
            <a:ext cx="8501090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714356"/>
            <a:ext cx="792961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000" b="1" dirty="0" smtClean="0">
                <a:solidFill>
                  <a:schemeClr val="accent3">
                    <a:lumMod val="75000"/>
                  </a:schemeClr>
                </a:solidFill>
              </a:rPr>
              <a:t>ТЕМА: </a:t>
            </a:r>
          </a:p>
          <a:p>
            <a:pPr algn="ctr">
              <a:lnSpc>
                <a:spcPct val="150000"/>
              </a:lnSpc>
            </a:pPr>
            <a:r>
              <a:rPr lang="ru-RU" sz="6000" b="1" dirty="0" smtClean="0">
                <a:solidFill>
                  <a:schemeClr val="accent3">
                    <a:lumMod val="75000"/>
                  </a:schemeClr>
                </a:solidFill>
              </a:rPr>
              <a:t>«ХИЩНИК  </a:t>
            </a:r>
          </a:p>
          <a:p>
            <a:pPr algn="ctr">
              <a:lnSpc>
                <a:spcPct val="150000"/>
              </a:lnSpc>
            </a:pPr>
            <a:r>
              <a:rPr lang="ru-RU" sz="6000" b="1" dirty="0" smtClean="0">
                <a:solidFill>
                  <a:schemeClr val="accent3">
                    <a:lumMod val="75000"/>
                  </a:schemeClr>
                </a:solidFill>
              </a:rPr>
              <a:t>И ЖЕРТВА»</a:t>
            </a:r>
            <a:endParaRPr lang="ru-RU" sz="60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714348" y="0"/>
          <a:ext cx="8286808" cy="6357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37119" t="17463" r="13330" b="40208"/>
          <a:stretch>
            <a:fillRect/>
          </a:stretch>
        </p:blipFill>
        <p:spPr bwMode="auto">
          <a:xfrm>
            <a:off x="357158" y="285728"/>
            <a:ext cx="8501090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27127" t="22978" r="27347" b="36541"/>
          <a:stretch>
            <a:fillRect/>
          </a:stretch>
        </p:blipFill>
        <p:spPr bwMode="auto">
          <a:xfrm>
            <a:off x="500033" y="285728"/>
            <a:ext cx="8215371" cy="6286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37234" t="28309" r="13701" b="28125"/>
          <a:stretch>
            <a:fillRect/>
          </a:stretch>
        </p:blipFill>
        <p:spPr bwMode="auto">
          <a:xfrm>
            <a:off x="428596" y="214290"/>
            <a:ext cx="8358246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736"/>
            <a:ext cx="8229600" cy="4572032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>
            <a:bevelB/>
          </a:sp3d>
        </p:spPr>
        <p:txBody>
          <a:bodyPr anchor="ctr" anchorCtr="0">
            <a:normAutofit/>
          </a:bodyPr>
          <a:lstStyle/>
          <a:p>
            <a:pPr algn="ctr"/>
            <a:r>
              <a:rPr lang="ru-RU" sz="6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  <a:r>
              <a:rPr lang="ru-RU" sz="6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br>
              <a:rPr lang="ru-RU" sz="6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6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212</TotalTime>
  <Words>28</Words>
  <Application>Microsoft Office PowerPoint</Application>
  <PresentationFormat>Экран (4:3)</PresentationFormat>
  <Paragraphs>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Спасибо  за 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ASV</dc:creator>
  <cp:lastModifiedBy>ASV</cp:lastModifiedBy>
  <cp:revision>13</cp:revision>
  <dcterms:created xsi:type="dcterms:W3CDTF">2023-01-31T06:16:12Z</dcterms:created>
  <dcterms:modified xsi:type="dcterms:W3CDTF">2023-02-20T17:10:02Z</dcterms:modified>
</cp:coreProperties>
</file>