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98000">
              <a:schemeClr val="bg1">
                <a:alpha val="0"/>
              </a:schemeClr>
            </a:gs>
            <a:gs pos="98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28601"/>
            <a:ext cx="8424936" cy="3056383"/>
          </a:xfrm>
        </p:spPr>
        <p:txBody>
          <a:bodyPr>
            <a:noAutofit/>
          </a:bodyPr>
          <a:lstStyle/>
          <a:p>
            <a:r>
              <a:rPr lang="ru-RU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детям родителями в младшем школьном возрасте с учетом их возрастного развития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365104"/>
            <a:ext cx="2736304" cy="1061864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Березовская Н.В.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569591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98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47248" cy="11916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влияющие на адаптацию к школе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507288" cy="437356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Физиологическая зрелость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процессов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памяти, внимания, мышления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и следовать инструкции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взрослого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способности ребенка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зрелость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к себе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учиться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Микроклимат в семье,                                     		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эмоциональное реагирование, отношение к 		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школе, поведение значимых взрослых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\\server\data$\Berezovskaya\Downloads\1645190193_6-kartinkin-net-p-kolokolchik-shkolnii-kartinki-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755" y="188640"/>
            <a:ext cx="1585803" cy="177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\\server\data$\Berezovskaya\Desktop\1641195518_8-papik-pro-p-detskii-risunok-pervoklashki-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605" y="2636912"/>
            <a:ext cx="2980299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3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6032" cy="121014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помочь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дальнейшего их благоприятного развития и обучения во втором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самостоятельность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быстро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переключаться                                                                  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дела,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другое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режим дня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рекомендуемые задания на дом                             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 тоже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время, на постоянном рабочем месте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отвлекать ребенка во время                                        выполнения заданий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спешить отвечать на вопросы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дать возможность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самому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 контролировать собственные                      негативные эмоции и высказывания при выполнении ребенком заданий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общаться с одноклассниками и взрослыми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80728"/>
            <a:ext cx="2646487" cy="2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6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936523" cy="1371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ребенку в формировании и развитии его самооценки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757" y="1716251"/>
            <a:ext cx="8219256" cy="4536504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ругайте своего ребенка за плохую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отметку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Сочувствуйте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ребенку, если он долго трудился</a:t>
            </a:r>
            <a:r>
              <a:rPr lang="ru-RU" sz="42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его труда был не высок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выражайте сомнений вслух по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поводу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объективности выставленной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отметки ребенку</a:t>
            </a:r>
          </a:p>
          <a:p>
            <a:pPr marL="571500" lvl="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обвиняйте беспричинно других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проблемах собственных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Устраивайте праздники по случаю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отличной отметки</a:t>
            </a:r>
          </a:p>
          <a:p>
            <a:pPr marL="571500" lvl="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его, пусть даже в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значительных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победах над собой, над своей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ленью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Wingdings" panose="05000000000000000000" pitchFamily="2" charset="2"/>
              <a:buChar char="Ø"/>
            </a:pP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выполнять любое дело, в том числе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и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задания, с удовольствием, без злобы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раздражения 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AutoShape 5" descr="Исследовательский проект - История школьной оценки - начальные классы,  проче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04" name="Picture 8" descr="\\server\data$\Berezovskaya\Desktop\portfolio-1-klassa_7_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2305741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3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родителей в 3 классе с учетом особенностей умственного и физиологического развития ребенка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задавайте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ребенку, которые начинаются со слова «почему?»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Ставьте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ответы на которые ребенок сможет найти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самостоятельно, подскажите, где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найти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делать коллекции, в этом возрасте им это очень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секции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кружки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Организуйте прогулки, поездки, экскурсии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\\server\data$\Berezovskaya\Desktop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73016"/>
            <a:ext cx="2321976" cy="29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7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051234" cy="115212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моменты стоит обратить внимание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при формировании психологической готовности ребенка к обучению в среднем звене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7620000" cy="5256584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Обсудить кабинетную систему обучения, научить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«ориентироваться»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расписании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Объяснить, почему происходит «смена статуса» ребенка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положительные стороны в расширенном круге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самоконтроля, самостоятельности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 о том, что появиться много новых учителей, которые могут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различаются по своим особенностям - стилю общения, темпу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речи…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 тому, что будет больше требований, которые изменятся в 5 классе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 собственные                                                    эмоции и тревожность, чтобы ребенок                                            чувствовал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более уверенным,                                                               имел позитивный настрой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62308"/>
            <a:ext cx="2848742" cy="192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2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834" y="260648"/>
            <a:ext cx="8219256" cy="172819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 ребенке – Солнце. 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ему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светить»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Сократ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7"/>
            <a:ext cx="78105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07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323</TotalTime>
  <Words>297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Оказание помощи детям родителями в младшем школьном возрасте с учетом их возрастного развития</vt:lpstr>
      <vt:lpstr>Факторы  влияющие на адаптацию к школе</vt:lpstr>
      <vt:lpstr>Как помочь детям для дальнейшего их благоприятного развития и обучения во втором классе?</vt:lpstr>
      <vt:lpstr>Как помочь ребенку в формировании и развитии его самооценки</vt:lpstr>
      <vt:lpstr>Помощь родителей в 3 классе с учетом особенностей умственного и физиологического развития ребенка</vt:lpstr>
      <vt:lpstr>На какие моменты стоит обратить внимание родителям при формировании психологической готовности ребенка к обучению в среднем звене</vt:lpstr>
      <vt:lpstr>         «В каждом ребенке – Солнце.  Только дайте ему светить»  Сократ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Березовская</dc:creator>
  <cp:lastModifiedBy>Александр</cp:lastModifiedBy>
  <cp:revision>36</cp:revision>
  <dcterms:created xsi:type="dcterms:W3CDTF">2022-05-17T16:45:37Z</dcterms:created>
  <dcterms:modified xsi:type="dcterms:W3CDTF">2022-05-18T18:11:33Z</dcterms:modified>
</cp:coreProperties>
</file>