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79" r:id="rId2"/>
    <p:sldId id="284" r:id="rId3"/>
    <p:sldId id="269" r:id="rId4"/>
    <p:sldId id="257" r:id="rId5"/>
    <p:sldId id="271" r:id="rId6"/>
    <p:sldId id="281" r:id="rId7"/>
    <p:sldId id="282" r:id="rId8"/>
    <p:sldId id="283" r:id="rId9"/>
    <p:sldId id="296" r:id="rId10"/>
    <p:sldId id="291" r:id="rId11"/>
    <p:sldId id="290" r:id="rId12"/>
    <p:sldId id="293" r:id="rId13"/>
    <p:sldId id="288" r:id="rId14"/>
    <p:sldId id="29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3"/>
    <a:srgbClr val="699841"/>
    <a:srgbClr val="A68153"/>
    <a:srgbClr val="CEE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72" autoAdjust="0"/>
    <p:restoredTop sz="94660"/>
  </p:normalViewPr>
  <p:slideViewPr>
    <p:cSldViewPr>
      <p:cViewPr varScale="1">
        <p:scale>
          <a:sx n="69" d="100"/>
          <a:sy n="69" d="100"/>
        </p:scale>
        <p:origin x="11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A4395-0038-4CD2-B19C-13B76993AAA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D9759-0250-4B8C-A1F9-F020F6ED7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22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0773C-625A-456D-8A06-869774734E25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74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140779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4631908"/>
      </p:ext>
    </p:extLst>
  </p:cSld>
  <p:clrMapOvr>
    <a:masterClrMapping/>
  </p:clrMapOvr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37946"/>
      </p:ext>
    </p:extLst>
  </p:cSld>
  <p:clrMapOvr>
    <a:masterClrMapping/>
  </p:clrMapOvr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5556915"/>
      </p:ext>
    </p:extLst>
  </p:cSld>
  <p:clrMapOvr>
    <a:masterClrMapping/>
  </p:clrMapOvr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772"/>
      </p:ext>
    </p:extLst>
  </p:cSld>
  <p:clrMapOvr>
    <a:masterClrMapping/>
  </p:clrMapOvr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016D2-45FF-493B-BB21-278CC83A1525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964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6FA7-C974-4E12-8B56-41FA21EFE1D3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38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7E3D0-8A9A-4D30-AB54-AE92F53831A0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8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1E1C-7234-479A-922A-753A7D1930BD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312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16DA1-ACB4-4767-8CEE-E5F63E01C02A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9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1D76D-4CA2-470E-A4CB-F5111339AC4C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677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3B750-5686-4405-A2FF-EA6E1E0D2BAA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48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36A5D-7F54-4929-A9FB-B7C7779CE04C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51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7287-72B8-4D45-87A1-94F7623B7474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24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73ED-EA0D-4C92-B329-87E756CB6EEA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2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4DB8F8-7311-4799-B2D0-749A8870EE5F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989DFD6-6F59-47C2-8F39-D22EDADF3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807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268" y="4149080"/>
            <a:ext cx="8165212" cy="2232248"/>
          </a:xfrm>
        </p:spPr>
        <p:txBody>
          <a:bodyPr>
            <a:normAutofit fontScale="90000"/>
          </a:bodyPr>
          <a:lstStyle/>
          <a:p>
            <a:pPr marL="0" lvl="0" indent="0" algn="ctr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</a:b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  <a:t/>
            </a:r>
            <a:b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</a:b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Arial Black" pitchFamily="34" charset="0"/>
                <a:ea typeface="+mn-ea"/>
                <a:cs typeface="+mn-cs"/>
              </a:rPr>
            </a:br>
            <a:r>
              <a:rPr lang="ru-RU" sz="4400" dirty="0" smtClean="0">
                <a:solidFill>
                  <a:srgbClr val="006C33"/>
                </a:solidFill>
                <a:effectLst/>
                <a:latin typeface="Arial Black" pitchFamily="34" charset="0"/>
                <a:ea typeface="+mn-ea"/>
                <a:cs typeface="+mn-cs"/>
              </a:rPr>
              <a:t>Слова</a:t>
            </a:r>
            <a:r>
              <a:rPr lang="ru-RU" sz="4400" dirty="0">
                <a:solidFill>
                  <a:srgbClr val="006C33"/>
                </a:solidFill>
                <a:effectLst/>
                <a:latin typeface="Arial Black" pitchFamily="34" charset="0"/>
                <a:ea typeface="+mn-ea"/>
                <a:cs typeface="+mn-cs"/>
              </a:rPr>
              <a:t>, отвечающие на вопросы </a:t>
            </a:r>
            <a:r>
              <a:rPr lang="ru-RU" sz="4400" i="1" dirty="0">
                <a:solidFill>
                  <a:srgbClr val="006C33"/>
                </a:solidFill>
                <a:effectLst/>
                <a:latin typeface="Arial Black" pitchFamily="34" charset="0"/>
                <a:ea typeface="+mn-ea"/>
                <a:cs typeface="+mn-cs"/>
              </a:rPr>
              <a:t>Кто? Что?</a:t>
            </a:r>
            <a:br>
              <a:rPr lang="ru-RU" sz="4400" i="1" dirty="0">
                <a:solidFill>
                  <a:srgbClr val="006C33"/>
                </a:solidFill>
                <a:effectLst/>
                <a:latin typeface="Arial Black" pitchFamily="34" charset="0"/>
                <a:ea typeface="+mn-ea"/>
                <a:cs typeface="+mn-cs"/>
              </a:rPr>
            </a:br>
            <a:endParaRPr lang="ru-RU" sz="4400" i="1" dirty="0">
              <a:solidFill>
                <a:srgbClr val="006C33"/>
              </a:solidFill>
            </a:endParaRPr>
          </a:p>
        </p:txBody>
      </p:sp>
      <p:pic>
        <p:nvPicPr>
          <p:cNvPr id="1026" name="Picture 2" descr="https://susly.at.ua/uchniam/1356198700_6-kopiya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" r="1411"/>
          <a:stretch>
            <a:fillRect/>
          </a:stretch>
        </p:blipFill>
        <p:spPr bwMode="auto">
          <a:xfrm>
            <a:off x="4716016" y="1124744"/>
            <a:ext cx="4114800" cy="312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08720"/>
            <a:ext cx="4464496" cy="20882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6C33"/>
                </a:solidFill>
                <a:latin typeface="Arial Black" pitchFamily="34" charset="0"/>
              </a:rPr>
              <a:t>Урок русского языка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6C33"/>
                </a:solidFill>
                <a:latin typeface="Arial Black" pitchFamily="34" charset="0"/>
              </a:rPr>
              <a:t>в 1 классе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47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6777802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006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</a:t>
            </a:r>
            <a:r>
              <a:rPr lang="ru-RU" sz="4800" b="1" i="1" dirty="0">
                <a:solidFill>
                  <a:srgbClr val="006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 на две </a:t>
            </a:r>
            <a:r>
              <a:rPr lang="ru-RU" sz="4800" b="1" i="1" dirty="0" smtClean="0">
                <a:solidFill>
                  <a:srgbClr val="006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4800" b="1" dirty="0">
                <a:solidFill>
                  <a:srgbClr val="006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1" y="1700808"/>
            <a:ext cx="299335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уши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мыши</a:t>
            </a:r>
          </a:p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обака</a:t>
            </a:r>
          </a:p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карандаши</a:t>
            </a: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шимпанзе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1700808"/>
            <a:ext cx="29523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ландыши</a:t>
            </a: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кувшин</a:t>
            </a:r>
          </a:p>
          <a:p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лиса</a:t>
            </a:r>
          </a:p>
          <a:p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малыши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49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964488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05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Проверь: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1" y="1700808"/>
            <a:ext cx="299335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C33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</a:p>
          <a:p>
            <a:pPr algn="ctr"/>
            <a:endParaRPr lang="ru-RU" sz="1400" b="1" dirty="0" smtClean="0">
              <a:solidFill>
                <a:srgbClr val="006C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малыши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мыши</a:t>
            </a:r>
          </a:p>
          <a:p>
            <a:pPr algn="ctr"/>
            <a:r>
              <a:rPr 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обака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лиса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шимпанзе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1700808"/>
            <a:ext cx="295232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6C33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  <a:endParaRPr lang="ru-RU" sz="1400" b="1" dirty="0" smtClean="0">
              <a:solidFill>
                <a:srgbClr val="006C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6C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машина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карандаши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ландыши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кувшин</a:t>
            </a:r>
          </a:p>
          <a:p>
            <a:pPr algn="ctr"/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уши</a:t>
            </a:r>
          </a:p>
        </p:txBody>
      </p:sp>
    </p:spTree>
    <p:extLst>
      <p:ext uri="{BB962C8B-B14F-4D97-AF65-F5344CB8AC3E}">
        <p14:creationId xmlns:p14="http://schemas.microsoft.com/office/powerpoint/2010/main" val="267947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5126" name="Picture 6" descr="http://900igr.net/up/datas/83662/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3" y="10732"/>
            <a:ext cx="9129690" cy="684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6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1484313"/>
            <a:ext cx="7488832" cy="4392959"/>
          </a:xfrm>
        </p:spPr>
        <p:txBody>
          <a:bodyPr>
            <a:normAutofit fontScale="25000" lnSpcReduction="20000"/>
          </a:bodyPr>
          <a:lstStyle/>
          <a:p>
            <a:pPr lvl="6">
              <a:spcAft>
                <a:spcPts val="0"/>
              </a:spcAft>
            </a:pPr>
            <a:endParaRPr lang="ru-RU" sz="3600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6">
              <a:spcAft>
                <a:spcPts val="0"/>
              </a:spcAft>
            </a:pPr>
            <a:endParaRPr lang="ru-RU" sz="3600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6">
              <a:spcAft>
                <a:spcPts val="0"/>
              </a:spcAft>
            </a:pPr>
            <a:endParaRPr lang="ru-RU" sz="3600" i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6">
              <a:spcAft>
                <a:spcPts val="0"/>
              </a:spcAft>
            </a:pPr>
            <a:endParaRPr lang="ru-RU" sz="3600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</a:pPr>
            <a:r>
              <a:rPr lang="ru-RU" sz="19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9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сегодня </a:t>
            </a:r>
            <a:r>
              <a:rPr lang="ru-RU" sz="19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я узнал…</a:t>
            </a:r>
            <a:endParaRPr lang="ru-RU" sz="19200" b="1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</a:pPr>
            <a:r>
              <a:rPr lang="ru-RU" sz="19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было </a:t>
            </a:r>
            <a:r>
              <a:rPr lang="ru-RU" sz="19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интересно…</a:t>
            </a:r>
            <a:endParaRPr lang="ru-RU" sz="19200" b="1" i="1" dirty="0">
              <a:solidFill>
                <a:srgbClr val="000000"/>
              </a:solidFill>
              <a:latin typeface="Arial Unicode MS"/>
              <a:ea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</a:pPr>
            <a:r>
              <a:rPr lang="ru-RU" sz="19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было </a:t>
            </a:r>
            <a:r>
              <a:rPr lang="ru-RU" sz="19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трудно…</a:t>
            </a:r>
            <a:endParaRPr lang="ru-RU" sz="19200" b="1" i="1" dirty="0">
              <a:solidFill>
                <a:srgbClr val="000000"/>
              </a:solidFill>
              <a:latin typeface="Arial Unicode MS"/>
              <a:ea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</a:pPr>
            <a:r>
              <a:rPr lang="ru-RU" sz="19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я </a:t>
            </a:r>
            <a:r>
              <a:rPr lang="ru-RU" sz="19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выполнял задания…</a:t>
            </a:r>
            <a:endParaRPr lang="ru-RU" sz="19200" b="1" i="1" dirty="0">
              <a:solidFill>
                <a:srgbClr val="000000"/>
              </a:solidFill>
              <a:latin typeface="Arial Unicode MS"/>
              <a:ea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v"/>
            </a:pPr>
            <a:r>
              <a:rPr lang="ru-RU" sz="19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я </a:t>
            </a:r>
            <a:r>
              <a:rPr lang="ru-RU" sz="19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понял, что…</a:t>
            </a:r>
            <a:endParaRPr lang="ru-RU" sz="19200" b="1" i="1" dirty="0">
              <a:solidFill>
                <a:srgbClr val="000000"/>
              </a:solidFill>
              <a:latin typeface="Arial Unicode MS"/>
              <a:ea typeface="Times New Roman"/>
            </a:endParaRPr>
          </a:p>
          <a:p>
            <a:endParaRPr lang="ru-RU" sz="4000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04664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006C33"/>
                </a:solidFill>
                <a:latin typeface="Times New Roman" panose="02020603050405020304" pitchFamily="18" charset="0"/>
                <a:cs typeface="Times New Roman" pitchFamily="18" charset="0"/>
              </a:rPr>
              <a:t>Подведём  итоги</a:t>
            </a:r>
            <a:endParaRPr lang="ru-RU" sz="4000" b="1" i="1" u="sng" dirty="0">
              <a:solidFill>
                <a:srgbClr val="006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8liski.detkin-club.ru/images/custom_2/c3a9-1402013765-02_5891aeae161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882" y="0"/>
            <a:ext cx="2045118" cy="198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76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8liski.detkin-club.ru/images/custom_2/c3a9-1402013765-02_5891aeae161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3408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260648"/>
            <a:ext cx="7850833" cy="129614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МОЛОДЦЫ!!!</a:t>
            </a:r>
            <a:endParaRPr lang="ru-RU" sz="9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0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4541" y="260648"/>
            <a:ext cx="8771440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i="1" dirty="0">
                <a:ln w="1905"/>
                <a:solidFill>
                  <a:srgbClr val="006C3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ПРАВИЛА ПОВЕДЕНИЯ НА УРОКЕ</a:t>
            </a:r>
          </a:p>
        </p:txBody>
      </p:sp>
      <p:sp>
        <p:nvSpPr>
          <p:cNvPr id="3077" name="Прямоугольник 10"/>
          <p:cNvSpPr>
            <a:spLocks noChangeArrowheads="1"/>
          </p:cNvSpPr>
          <p:nvPr/>
        </p:nvSpPr>
        <p:spPr bwMode="auto">
          <a:xfrm>
            <a:off x="395288" y="1268412"/>
            <a:ext cx="820916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уроке будь старательным,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Будь спокойным и внимательным.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Всё пиши, не отставая,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Слушай, не перебивая.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Говори всё чётко, внятно,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было всем понятно.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хочешь отвечать,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Надо руку поднимать.</a:t>
            </a:r>
          </a:p>
        </p:txBody>
      </p:sp>
      <p:pic>
        <p:nvPicPr>
          <p:cNvPr id="7" name="Picture 4" descr="http://8liski.detkin-club.ru/images/custom_2/c3a9-1402013765-02_5891aeae161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2483768" cy="2062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2879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66995-2144-471F-AC86-D835147D14A8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2052" name="Picture 4" descr="http://otradakhb.ru/images/metodicheskaya-rabota/psiholog/342fe3ea4abc9657a864a148ac9496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8" y="0"/>
            <a:ext cx="85047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75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16" name="Group 4"/>
          <p:cNvGrpSpPr>
            <a:grpSpLocks/>
          </p:cNvGrpSpPr>
          <p:nvPr/>
        </p:nvGrpSpPr>
        <p:grpSpPr bwMode="auto">
          <a:xfrm>
            <a:off x="-45546" y="94672"/>
            <a:ext cx="9217025" cy="6858000"/>
            <a:chOff x="-23" y="0"/>
            <a:chExt cx="5806" cy="4320"/>
          </a:xfrm>
        </p:grpSpPr>
        <p:sp>
          <p:nvSpPr>
            <p:cNvPr id="166917" name="Line 5"/>
            <p:cNvSpPr>
              <a:spLocks noChangeShapeType="1"/>
            </p:cNvSpPr>
            <p:nvPr/>
          </p:nvSpPr>
          <p:spPr bwMode="auto">
            <a:xfrm>
              <a:off x="0" y="437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18" name="Line 6"/>
            <p:cNvSpPr>
              <a:spLocks noChangeShapeType="1"/>
            </p:cNvSpPr>
            <p:nvPr/>
          </p:nvSpPr>
          <p:spPr bwMode="auto">
            <a:xfrm>
              <a:off x="0" y="75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19" name="Line 7"/>
            <p:cNvSpPr>
              <a:spLocks noChangeShapeType="1"/>
            </p:cNvSpPr>
            <p:nvPr/>
          </p:nvSpPr>
          <p:spPr bwMode="auto">
            <a:xfrm>
              <a:off x="0" y="1343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0" name="Line 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1" name="Line 9"/>
            <p:cNvSpPr>
              <a:spLocks noChangeShapeType="1"/>
            </p:cNvSpPr>
            <p:nvPr/>
          </p:nvSpPr>
          <p:spPr bwMode="auto">
            <a:xfrm>
              <a:off x="0" y="234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2" name="Line 10"/>
            <p:cNvSpPr>
              <a:spLocks noChangeShapeType="1"/>
            </p:cNvSpPr>
            <p:nvPr/>
          </p:nvSpPr>
          <p:spPr bwMode="auto">
            <a:xfrm>
              <a:off x="23" y="270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3" name="Line 11"/>
            <p:cNvSpPr>
              <a:spLocks noChangeShapeType="1"/>
            </p:cNvSpPr>
            <p:nvPr/>
          </p:nvSpPr>
          <p:spPr bwMode="auto">
            <a:xfrm flipH="1">
              <a:off x="0" y="0"/>
              <a:ext cx="1746" cy="252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4" name="Line 12"/>
            <p:cNvSpPr>
              <a:spLocks noChangeShapeType="1"/>
            </p:cNvSpPr>
            <p:nvPr/>
          </p:nvSpPr>
          <p:spPr bwMode="auto">
            <a:xfrm flipH="1">
              <a:off x="884" y="0"/>
              <a:ext cx="2812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5" name="Line 13"/>
            <p:cNvSpPr>
              <a:spLocks noChangeShapeType="1"/>
            </p:cNvSpPr>
            <p:nvPr/>
          </p:nvSpPr>
          <p:spPr bwMode="auto">
            <a:xfrm flipH="1">
              <a:off x="2925" y="0"/>
              <a:ext cx="2677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6" name="Line 14"/>
            <p:cNvSpPr>
              <a:spLocks noChangeShapeType="1"/>
            </p:cNvSpPr>
            <p:nvPr/>
          </p:nvSpPr>
          <p:spPr bwMode="auto">
            <a:xfrm flipH="1">
              <a:off x="4694" y="2432"/>
              <a:ext cx="1066" cy="188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7" name="Line 15"/>
            <p:cNvSpPr>
              <a:spLocks noChangeShapeType="1"/>
            </p:cNvSpPr>
            <p:nvPr/>
          </p:nvSpPr>
          <p:spPr bwMode="auto">
            <a:xfrm>
              <a:off x="-1" y="3340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6928" name="Line 16"/>
            <p:cNvSpPr>
              <a:spLocks noChangeShapeType="1"/>
            </p:cNvSpPr>
            <p:nvPr/>
          </p:nvSpPr>
          <p:spPr bwMode="auto">
            <a:xfrm>
              <a:off x="-23" y="370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AutoShape 15"/>
          <p:cNvSpPr>
            <a:spLocks noChangeArrowheads="1"/>
          </p:cNvSpPr>
          <p:nvPr/>
        </p:nvSpPr>
        <p:spPr bwMode="auto">
          <a:xfrm>
            <a:off x="122878" y="1291647"/>
            <a:ext cx="8839200" cy="998538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Пишу аккуратно,</a:t>
            </a:r>
            <a:r>
              <a:rPr lang="ru-RU" sz="3200" b="1" dirty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 </a:t>
            </a: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красиво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,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грамотно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.</a:t>
            </a:r>
            <a:endParaRPr lang="ru-RU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charset="0"/>
            </a:endParaRPr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106854" y="2244868"/>
            <a:ext cx="8839200" cy="1574404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Начало предложения пишу с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заглавной буквы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, </a:t>
            </a: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в конце ставлю знак препинания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.</a:t>
            </a:r>
            <a:endParaRPr lang="ru-RU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charset="0"/>
            </a:endParaRP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143366" y="3819272"/>
            <a:ext cx="8839200" cy="998538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Помню о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красной строке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.</a:t>
            </a:r>
            <a:endParaRPr lang="ru-RU" sz="32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charset="0"/>
            </a:endParaRPr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142875" y="4897652"/>
            <a:ext cx="8839200" cy="1960347"/>
          </a:xfrm>
          <a:prstGeom prst="horizontalScroll">
            <a:avLst>
              <a:gd name="adj" fmla="val 12500"/>
            </a:avLst>
          </a:prstGeom>
          <a:solidFill>
            <a:srgbClr val="FFEFEF"/>
          </a:solidFill>
          <a:ln w="28575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Пишу,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проговаривая</a:t>
            </a:r>
            <a:r>
              <a:rPr 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 </a:t>
            </a:r>
            <a:r>
              <a:rPr lang="ru-RU" sz="3200" b="1" dirty="0" smtClean="0">
                <a:solidFill>
                  <a:srgbClr val="006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себе по слогам, переношу с одной строки на другую по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charset="0"/>
              </a:rPr>
              <a:t>слогам.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23" name="Picture 4" descr="http://8liski.detkin-club.ru/images/custom_2/c3a9-1402013765-02_5891aeae1613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8963" y="-88920"/>
            <a:ext cx="1602027" cy="150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" y="94673"/>
            <a:ext cx="7956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6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Правила работы в тетради</a:t>
            </a:r>
          </a:p>
        </p:txBody>
      </p:sp>
    </p:spTree>
    <p:extLst>
      <p:ext uri="{BB962C8B-B14F-4D97-AF65-F5344CB8AC3E}">
        <p14:creationId xmlns:p14="http://schemas.microsoft.com/office/powerpoint/2010/main" val="357782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73025" y="51448"/>
            <a:ext cx="9217025" cy="6858000"/>
            <a:chOff x="-23" y="0"/>
            <a:chExt cx="5806" cy="4320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0" y="437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0" y="75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0" y="1343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0" y="234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3" y="270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0" y="0"/>
              <a:ext cx="1746" cy="252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884" y="0"/>
              <a:ext cx="2812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2925" y="0"/>
              <a:ext cx="2677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4694" y="2432"/>
              <a:ext cx="1066" cy="188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-1" y="3340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-23" y="370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835697" y="404664"/>
            <a:ext cx="4871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25 февраля.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520" y="1865876"/>
            <a:ext cx="86051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73025" y="-171400"/>
            <a:ext cx="9217025" cy="7029400"/>
            <a:chOff x="-23" y="0"/>
            <a:chExt cx="5806" cy="4320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0" y="437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0" y="75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0" y="1343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0" y="234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3" y="270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0" y="0"/>
              <a:ext cx="1746" cy="252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884" y="0"/>
              <a:ext cx="2812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2925" y="0"/>
              <a:ext cx="2677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4694" y="2432"/>
              <a:ext cx="1066" cy="188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-1" y="3340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-23" y="370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27584" y="404664"/>
            <a:ext cx="7848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6C33"/>
                </a:solidFill>
                <a:latin typeface="Times New Roman" pitchFamily="18" charset="0"/>
                <a:cs typeface="Times New Roman" pitchFamily="18" charset="0"/>
              </a:rPr>
              <a:t>Минутка чистописания.</a:t>
            </a:r>
            <a:endParaRPr lang="ru-RU" sz="4800" b="1" i="1" dirty="0">
              <a:solidFill>
                <a:srgbClr val="006C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1498085"/>
            <a:ext cx="74888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8000" b="1" i="1" dirty="0" err="1">
                <a:latin typeface="Times New Roman" pitchFamily="18" charset="0"/>
                <a:cs typeface="Times New Roman" pitchFamily="18" charset="0"/>
              </a:rPr>
              <a:t>с</a:t>
            </a:r>
            <a:endParaRPr lang="ru-RU" sz="8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323528" y="2972304"/>
            <a:ext cx="6408266" cy="1739898"/>
          </a:xfrm>
        </p:spPr>
        <p:txBody>
          <a:bodyPr>
            <a:normAutofit/>
          </a:bodyPr>
          <a:lstStyle/>
          <a:p>
            <a:pPr algn="l"/>
            <a:r>
              <a:rPr lang="ru-RU" sz="8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сова</a:t>
            </a:r>
            <a:endParaRPr lang="ru-RU" sz="89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73025" y="-171400"/>
            <a:ext cx="9217025" cy="6858000"/>
            <a:chOff x="-23" y="0"/>
            <a:chExt cx="5806" cy="4320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0" y="437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0" y="75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0" y="1343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0" y="234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3" y="270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0" y="0"/>
              <a:ext cx="1746" cy="252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884" y="0"/>
              <a:ext cx="2812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2925" y="0"/>
              <a:ext cx="2677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4694" y="2432"/>
              <a:ext cx="1066" cy="188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-1" y="3340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-23" y="370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43608" y="404667"/>
            <a:ext cx="7217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6C33"/>
                </a:solidFill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1378538"/>
            <a:ext cx="89644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..зык,   с..бака,   р..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бята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дев..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чка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,  ф..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милия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73025" y="-171400"/>
            <a:ext cx="9217025" cy="6858000"/>
            <a:chOff x="-23" y="0"/>
            <a:chExt cx="5806" cy="4320"/>
          </a:xfrm>
        </p:grpSpPr>
        <p:sp>
          <p:nvSpPr>
            <p:cNvPr id="3" name="Line 5"/>
            <p:cNvSpPr>
              <a:spLocks noChangeShapeType="1"/>
            </p:cNvSpPr>
            <p:nvPr/>
          </p:nvSpPr>
          <p:spPr bwMode="auto">
            <a:xfrm>
              <a:off x="0" y="437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Line 6"/>
            <p:cNvSpPr>
              <a:spLocks noChangeShapeType="1"/>
            </p:cNvSpPr>
            <p:nvPr/>
          </p:nvSpPr>
          <p:spPr bwMode="auto">
            <a:xfrm>
              <a:off x="0" y="75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Line 7"/>
            <p:cNvSpPr>
              <a:spLocks noChangeShapeType="1"/>
            </p:cNvSpPr>
            <p:nvPr/>
          </p:nvSpPr>
          <p:spPr bwMode="auto">
            <a:xfrm>
              <a:off x="0" y="1343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0" y="234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23" y="2704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 flipH="1">
              <a:off x="0" y="0"/>
              <a:ext cx="1746" cy="2523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 flipH="1">
              <a:off x="884" y="0"/>
              <a:ext cx="2812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 flipH="1">
              <a:off x="2925" y="0"/>
              <a:ext cx="2677" cy="432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4694" y="2432"/>
              <a:ext cx="1066" cy="1888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-1" y="3340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-23" y="3702"/>
              <a:ext cx="576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404664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35008" y="1674863"/>
            <a:ext cx="91790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Я-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зык,   с</a:t>
            </a:r>
            <a:r>
              <a:rPr lang="ru-RU" sz="6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о-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ба-ка, де-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b="1" i="1" dirty="0" err="1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ка, кла</a:t>
            </a:r>
            <a:r>
              <a:rPr lang="ru-RU" sz="6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8</a:t>
            </a:fld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2051720" y="1778385"/>
            <a:ext cx="216024" cy="290178"/>
          </a:xfrm>
          <a:prstGeom prst="line">
            <a:avLst/>
          </a:prstGeom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004048" y="1674863"/>
            <a:ext cx="216024" cy="233869"/>
          </a:xfrm>
          <a:prstGeom prst="line">
            <a:avLst/>
          </a:prstGeom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7092945" y="1763659"/>
            <a:ext cx="216024" cy="290178"/>
          </a:xfrm>
          <a:prstGeom prst="line">
            <a:avLst/>
          </a:prstGeom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267744" y="3114099"/>
            <a:ext cx="216024" cy="290178"/>
          </a:xfrm>
          <a:prstGeom prst="line">
            <a:avLst/>
          </a:prstGeom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9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8liski.detkin-club.ru/images/custom_2/c3a9-1402013765-02_5891aeae161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8028384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9262"/>
            <a:ext cx="8892480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отвечающие </a:t>
            </a:r>
          </a:p>
          <a:p>
            <a:pPr algn="ctr"/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</a:t>
            </a:r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6C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Кто? Что?</a:t>
            </a:r>
            <a:endParaRPr lang="ru-RU" sz="5400" b="1" i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6C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63BE-52D2-4629-A6C2-65C46D8DF6EB}" type="datetime1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9DFD6-6F59-47C2-8F39-D22EDADF3E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76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1108</TotalTime>
  <Words>222</Words>
  <Application>Microsoft Office PowerPoint</Application>
  <PresentationFormat>Экран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Arial Unicode MS</vt:lpstr>
      <vt:lpstr>Calibri</vt:lpstr>
      <vt:lpstr>Times New Roman</vt:lpstr>
      <vt:lpstr>Trebuchet MS</vt:lpstr>
      <vt:lpstr>Wingdings</vt:lpstr>
      <vt:lpstr>Wingdings 3</vt:lpstr>
      <vt:lpstr>Аспект</vt:lpstr>
      <vt:lpstr>    Слова, отвечающие на вопросы Кто? Что? </vt:lpstr>
      <vt:lpstr>Презентация PowerPoint</vt:lpstr>
      <vt:lpstr>Презентация PowerPoint</vt:lpstr>
      <vt:lpstr>Презентация PowerPoint</vt:lpstr>
      <vt:lpstr>Презентация PowerPoint</vt:lpstr>
      <vt:lpstr>сова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Пользователь</cp:lastModifiedBy>
  <cp:revision>72</cp:revision>
  <dcterms:created xsi:type="dcterms:W3CDTF">2013-02-02T07:24:52Z</dcterms:created>
  <dcterms:modified xsi:type="dcterms:W3CDTF">2021-04-17T07:17:34Z</dcterms:modified>
</cp:coreProperties>
</file>