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7" r:id="rId2"/>
    <p:sldId id="259" r:id="rId3"/>
    <p:sldId id="258" r:id="rId4"/>
    <p:sldId id="260" r:id="rId5"/>
    <p:sldId id="276" r:id="rId6"/>
    <p:sldId id="274" r:id="rId7"/>
    <p:sldId id="261" r:id="rId8"/>
    <p:sldId id="269" r:id="rId9"/>
    <p:sldId id="270" r:id="rId10"/>
    <p:sldId id="275" r:id="rId11"/>
    <p:sldId id="266" r:id="rId12"/>
    <p:sldId id="272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3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8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1475" y="632802"/>
            <a:ext cx="10644976" cy="1863703"/>
          </a:xfrm>
        </p:spPr>
        <p:txBody>
          <a:bodyPr>
            <a:normAutofit/>
          </a:bodyPr>
          <a:lstStyle/>
          <a:p>
            <a:pPr algn="ctr"/>
            <a:r>
              <a:rPr lang="ru-RU" sz="6000" b="1" cap="none" dirty="0" smtClean="0">
                <a:latin typeface="Monotype Corsiva" pitchFamily="66" charset="0"/>
              </a:rPr>
              <a:t>Двадцать пятое сентября</a:t>
            </a:r>
            <a:r>
              <a:rPr lang="ru-RU" sz="6000" b="1" dirty="0" smtClean="0">
                <a:latin typeface="Monotype Corsiva" pitchFamily="66" charset="0"/>
              </a:rPr>
              <a:t/>
            </a:r>
            <a:br>
              <a:rPr lang="ru-RU" sz="6000" b="1" dirty="0" smtClean="0">
                <a:latin typeface="Monotype Corsiva" pitchFamily="66" charset="0"/>
              </a:rPr>
            </a:br>
            <a:r>
              <a:rPr lang="ru-RU" sz="6000" b="1" cap="none" dirty="0" smtClean="0">
                <a:latin typeface="Monotype Corsiva" pitchFamily="66" charset="0"/>
              </a:rPr>
              <a:t>Классная работа</a:t>
            </a:r>
            <a:endParaRPr lang="en-US" sz="60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34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193" y="276367"/>
            <a:ext cx="11109277" cy="1151965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latin typeface="Monotype Corsiva" pitchFamily="66" charset="0"/>
              </a:rPr>
              <a:t>Правописание согласных в корне слова</a:t>
            </a:r>
            <a:endParaRPr lang="ru-RU" sz="4400" b="1" dirty="0">
              <a:latin typeface="Monotype Corsiva" pitchFamily="66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776716" y="1173706"/>
            <a:ext cx="2511188" cy="15149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Правописание согласных в корне слова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045958" y="2813710"/>
            <a:ext cx="2868304" cy="17992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Правописание звонких и глухих согласных в корне слова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887104" y="1533098"/>
            <a:ext cx="2843282" cy="15149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Непроизносимые  согласные в корне слова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8247798" y="1069075"/>
            <a:ext cx="2511188" cy="15149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Удвоенная согласная в корне слова</a:t>
            </a: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3957855" y="1692322"/>
            <a:ext cx="777919" cy="3548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996288" y="3070746"/>
            <a:ext cx="423080" cy="232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165075" y="2361063"/>
            <a:ext cx="423081" cy="3821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7369792" y="1610435"/>
            <a:ext cx="750626" cy="409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11539" y="3425587"/>
            <a:ext cx="2340592" cy="7438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Проверяемые</a:t>
            </a:r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3113964" y="2963839"/>
            <a:ext cx="423081" cy="3821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2793240" y="3496101"/>
            <a:ext cx="2597626" cy="7438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Непроверяемые</a:t>
            </a: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8186381" y="4508310"/>
            <a:ext cx="2597626" cy="7438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Непроверяемые</a:t>
            </a:r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4758518" y="4615216"/>
            <a:ext cx="2340592" cy="7438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Проверяемые</a:t>
            </a:r>
            <a:endParaRPr lang="ru-RU" dirty="0"/>
          </a:p>
        </p:txBody>
      </p:sp>
      <p:cxnSp>
        <p:nvCxnSpPr>
          <p:cNvPr id="24" name="Прямая со стрелкой 23"/>
          <p:cNvCxnSpPr/>
          <p:nvPr/>
        </p:nvCxnSpPr>
        <p:spPr>
          <a:xfrm rot="5400000">
            <a:off x="5720688" y="4246728"/>
            <a:ext cx="423080" cy="232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8980227" y="4067033"/>
            <a:ext cx="343470" cy="3434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4" grpId="0" animBg="1"/>
      <p:bldP spid="18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amyatnik-metallurgam.jpg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1746914" y="0"/>
            <a:ext cx="7847462" cy="5556427"/>
          </a:xfrm>
        </p:spPr>
      </p:pic>
      <p:sp>
        <p:nvSpPr>
          <p:cNvPr id="6" name="Прямоугольник 5"/>
          <p:cNvSpPr/>
          <p:nvPr/>
        </p:nvSpPr>
        <p:spPr>
          <a:xfrm>
            <a:off x="1433015" y="5663821"/>
            <a:ext cx="8966579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Памятник металлургам "Преемственность поколений"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506" y="262720"/>
            <a:ext cx="10396882" cy="910988"/>
          </a:xfrm>
        </p:spPr>
        <p:txBody>
          <a:bodyPr/>
          <a:lstStyle/>
          <a:p>
            <a:pPr algn="ctr"/>
            <a:r>
              <a:rPr lang="ru-RU" cap="none" dirty="0" smtClean="0">
                <a:latin typeface="Monotype Corsiva" pitchFamily="66" charset="0"/>
              </a:rPr>
              <a:t>Домашнее задание</a:t>
            </a:r>
            <a:endParaRPr lang="ru-RU" cap="none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62970" y="1050877"/>
            <a:ext cx="10394707" cy="4353635"/>
          </a:xfrm>
        </p:spPr>
        <p:txBody>
          <a:bodyPr>
            <a:normAutofit fontScale="925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1) Написать небольшое сочинение о любом из памятников Череповца, используя слова изученной орфограммы.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2)Выписать из художественной литературы по 3 слова каждой изученной орфограммы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3)Упр.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zd-vokzal-cherepovec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38240" y="300446"/>
            <a:ext cx="7888481" cy="5277394"/>
          </a:xfrm>
        </p:spPr>
      </p:pic>
      <p:pic>
        <p:nvPicPr>
          <p:cNvPr id="5" name="Содержимое 3" descr="dd34dd73-f41c-463b-b023-4b4234812e4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93" y="279037"/>
            <a:ext cx="9337959" cy="5326096"/>
          </a:xfrm>
          <a:prstGeom prst="rect">
            <a:avLst/>
          </a:prstGeom>
        </p:spPr>
      </p:pic>
      <p:pic>
        <p:nvPicPr>
          <p:cNvPr id="6" name="Рисунок 5" descr="88544357_large_CHerepovetskijmetallurgicheskijkombina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1224" y="285749"/>
            <a:ext cx="8148638" cy="5280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685799" y="300250"/>
            <a:ext cx="11269639" cy="6332561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buNone/>
            </a:pPr>
            <a:r>
              <a:rPr lang="ru-RU" sz="8400" b="1" dirty="0" smtClean="0">
                <a:latin typeface="Monotype Corsiva" pitchFamily="66" charset="0"/>
              </a:rPr>
              <a:t> </a:t>
            </a:r>
            <a:r>
              <a:rPr lang="ru-RU" sz="8000" b="1" dirty="0" smtClean="0">
                <a:latin typeface="Monotype Corsiva" pitchFamily="66" charset="0"/>
              </a:rPr>
              <a:t>ВО</a:t>
            </a:r>
            <a:r>
              <a:rPr lang="ru-RU" sz="8000" b="1" u="sng" dirty="0" smtClean="0">
                <a:latin typeface="Monotype Corsiva" pitchFamily="66" charset="0"/>
              </a:rPr>
              <a:t>К</a:t>
            </a:r>
            <a:r>
              <a:rPr lang="ru-RU" sz="8000" b="1" dirty="0" smtClean="0">
                <a:latin typeface="Monotype Corsiva" pitchFamily="66" charset="0"/>
              </a:rPr>
              <a:t>ЗАЛ</a:t>
            </a:r>
          </a:p>
          <a:p>
            <a:pPr>
              <a:spcBef>
                <a:spcPts val="600"/>
              </a:spcBef>
              <a:buNone/>
            </a:pPr>
            <a:r>
              <a:rPr lang="ru-RU" sz="8000" b="1" dirty="0" smtClean="0">
                <a:latin typeface="Monotype Corsiva" pitchFamily="66" charset="0"/>
              </a:rPr>
              <a:t>         БА</a:t>
            </a:r>
            <a:r>
              <a:rPr lang="ru-RU" sz="8000" b="1" u="sng" dirty="0" smtClean="0">
                <a:latin typeface="Monotype Corsiva" pitchFamily="66" charset="0"/>
              </a:rPr>
              <a:t>СС</a:t>
            </a:r>
            <a:r>
              <a:rPr lang="ru-RU" sz="8000" b="1" dirty="0" smtClean="0">
                <a:latin typeface="Monotype Corsiva" pitchFamily="66" charset="0"/>
              </a:rPr>
              <a:t>ЕЙН   </a:t>
            </a:r>
          </a:p>
          <a:p>
            <a:pPr>
              <a:spcBef>
                <a:spcPts val="600"/>
              </a:spcBef>
              <a:buNone/>
            </a:pPr>
            <a:r>
              <a:rPr lang="ru-RU" sz="8000" b="1" dirty="0" smtClean="0">
                <a:latin typeface="Monotype Corsiva" pitchFamily="66" charset="0"/>
              </a:rPr>
              <a:t>                        ЗАВО</a:t>
            </a:r>
            <a:r>
              <a:rPr lang="ru-RU" sz="8000" b="1" u="sng" dirty="0" smtClean="0">
                <a:latin typeface="Monotype Corsiva" pitchFamily="66" charset="0"/>
              </a:rPr>
              <a:t>Д</a:t>
            </a:r>
          </a:p>
          <a:p>
            <a:pPr>
              <a:spcBef>
                <a:spcPts val="600"/>
              </a:spcBef>
              <a:buNone/>
            </a:pPr>
            <a:r>
              <a:rPr lang="ru-RU" sz="8000" b="1" dirty="0" smtClean="0">
                <a:latin typeface="Monotype Corsiva" pitchFamily="66" charset="0"/>
              </a:rPr>
              <a:t>                              </a:t>
            </a:r>
            <a:endParaRPr lang="ru-RU" sz="8000" b="1" u="sng" dirty="0" smtClean="0">
              <a:latin typeface="Monotype Corsiva" pitchFamily="66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6" name="Арка 5"/>
          <p:cNvSpPr/>
          <p:nvPr/>
        </p:nvSpPr>
        <p:spPr>
          <a:xfrm>
            <a:off x="6523631" y="3316405"/>
            <a:ext cx="2702255" cy="697099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Арка 6"/>
          <p:cNvSpPr/>
          <p:nvPr/>
        </p:nvSpPr>
        <p:spPr>
          <a:xfrm>
            <a:off x="3016834" y="1733266"/>
            <a:ext cx="3888933" cy="809442"/>
          </a:xfrm>
          <a:prstGeom prst="blockArc">
            <a:avLst>
              <a:gd name="adj1" fmla="val 10800003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1172082" y="179370"/>
            <a:ext cx="3454509" cy="853045"/>
          </a:xfrm>
          <a:prstGeom prst="blockArc">
            <a:avLst>
              <a:gd name="adj1" fmla="val 10844939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1696130" cy="115196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Правописание согласных в корне слова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852382" y="955343"/>
            <a:ext cx="5268036" cy="27977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Правописание согласных </a:t>
            </a:r>
          </a:p>
          <a:p>
            <a:pPr algn="ctr"/>
            <a:r>
              <a:rPr lang="ru-RU" sz="4000" dirty="0" smtClean="0"/>
              <a:t> в корне слова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zd-vokzal-cherepovec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18365" y="232012"/>
            <a:ext cx="4571999" cy="3058668"/>
          </a:xfrm>
        </p:spPr>
      </p:pic>
      <p:pic>
        <p:nvPicPr>
          <p:cNvPr id="5" name="Содержимое 3" descr="dd34dd73-f41c-463b-b023-4b4234812e4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7970" y="264406"/>
            <a:ext cx="5199797" cy="2965811"/>
          </a:xfrm>
          <a:prstGeom prst="rect">
            <a:avLst/>
          </a:prstGeom>
        </p:spPr>
      </p:pic>
      <p:pic>
        <p:nvPicPr>
          <p:cNvPr id="6" name="Рисунок 5" descr="88544357_large_CHerepovetskijmetallurgicheskijkombina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9725" y="3370997"/>
            <a:ext cx="4633007" cy="30025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193" y="276367"/>
            <a:ext cx="11109277" cy="1151965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latin typeface="Monotype Corsiva" pitchFamily="66" charset="0"/>
              </a:rPr>
              <a:t>Правописание согласных в корне слова</a:t>
            </a:r>
            <a:endParaRPr lang="ru-RU" sz="4400" b="1" dirty="0">
              <a:latin typeface="Monotype Corsiva" pitchFamily="66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776716" y="1173706"/>
            <a:ext cx="2511188" cy="15149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Правописание согласных в корне слова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045958" y="2813710"/>
            <a:ext cx="2868304" cy="17992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887104" y="1533098"/>
            <a:ext cx="2843282" cy="15149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Непроизносимые  согласные в корне слова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8247798" y="1069075"/>
            <a:ext cx="2511188" cy="15149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3957855" y="1692322"/>
            <a:ext cx="777919" cy="3548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996288" y="3070746"/>
            <a:ext cx="423080" cy="232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165075" y="2361063"/>
            <a:ext cx="423081" cy="3821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7369792" y="1610435"/>
            <a:ext cx="750626" cy="409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11539" y="3425587"/>
            <a:ext cx="2340592" cy="7438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Проверяемые</a:t>
            </a:r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3113964" y="2963839"/>
            <a:ext cx="423081" cy="3821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2793240" y="3496101"/>
            <a:ext cx="2597626" cy="7438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Непроверяемые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4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df420b648ea.jpg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1473957" y="75396"/>
            <a:ext cx="8297839" cy="5479243"/>
          </a:xfrm>
        </p:spPr>
      </p:pic>
      <p:sp>
        <p:nvSpPr>
          <p:cNvPr id="5" name="Прямоугольник 4"/>
          <p:cNvSpPr/>
          <p:nvPr/>
        </p:nvSpPr>
        <p:spPr>
          <a:xfrm>
            <a:off x="518615" y="5657967"/>
            <a:ext cx="106043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dirty="0" smtClean="0">
                <a:solidFill>
                  <a:schemeClr val="bg1"/>
                </a:solidFill>
              </a:rPr>
              <a:t>Памятник основателям Череповца инокам Феодосию и Афанасию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193" y="276367"/>
            <a:ext cx="11109277" cy="1151965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latin typeface="Monotype Corsiva" pitchFamily="66" charset="0"/>
              </a:rPr>
              <a:t>Правописание согласных в корне слова</a:t>
            </a:r>
            <a:endParaRPr lang="ru-RU" sz="4400" b="1" dirty="0">
              <a:latin typeface="Monotype Corsiva" pitchFamily="66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776716" y="1173706"/>
            <a:ext cx="2511188" cy="15149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Правописание согласных в корне слова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045958" y="2813710"/>
            <a:ext cx="2868304" cy="17992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Правописание звонких и глухих согласных в корне слова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887104" y="1533098"/>
            <a:ext cx="2843282" cy="15149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Непроизносимые  согласные в корне слова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8247798" y="1069075"/>
            <a:ext cx="2511188" cy="15149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3957855" y="1692322"/>
            <a:ext cx="777919" cy="3548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996288" y="3070746"/>
            <a:ext cx="423080" cy="232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165075" y="2361063"/>
            <a:ext cx="423081" cy="3821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7369792" y="1610435"/>
            <a:ext cx="750626" cy="409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11539" y="3425587"/>
            <a:ext cx="2340592" cy="7438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Проверяемые</a:t>
            </a:r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3113964" y="2963839"/>
            <a:ext cx="423081" cy="3821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2793240" y="3496101"/>
            <a:ext cx="2597626" cy="7438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Непроверяемые</a:t>
            </a: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8186381" y="4508310"/>
            <a:ext cx="2597626" cy="7438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Непроверяемые</a:t>
            </a:r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4758518" y="4615216"/>
            <a:ext cx="2340592" cy="7438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Проверяемые</a:t>
            </a:r>
            <a:endParaRPr lang="ru-RU" dirty="0"/>
          </a:p>
        </p:txBody>
      </p:sp>
      <p:cxnSp>
        <p:nvCxnSpPr>
          <p:cNvPr id="24" name="Прямая со стрелкой 23"/>
          <p:cNvCxnSpPr/>
          <p:nvPr/>
        </p:nvCxnSpPr>
        <p:spPr>
          <a:xfrm rot="5400000">
            <a:off x="5720688" y="4246728"/>
            <a:ext cx="423080" cy="232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8980227" y="4067033"/>
            <a:ext cx="343470" cy="3434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4" grpId="0" animBg="1"/>
      <p:bldP spid="18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1018.jpg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388024" y="197485"/>
            <a:ext cx="10748549" cy="5329859"/>
          </a:xfrm>
        </p:spPr>
      </p:pic>
      <p:sp>
        <p:nvSpPr>
          <p:cNvPr id="5" name="Прямоугольник 4"/>
          <p:cNvSpPr/>
          <p:nvPr/>
        </p:nvSpPr>
        <p:spPr>
          <a:xfrm>
            <a:off x="518615" y="5657966"/>
            <a:ext cx="106725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Памятник «Медицинской сестре»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Main Event</Template>
  <TotalTime>1084</TotalTime>
  <Words>146</Words>
  <Application>Microsoft Office PowerPoint</Application>
  <PresentationFormat>Широкоэкранный</PresentationFormat>
  <Paragraphs>37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Impact</vt:lpstr>
      <vt:lpstr>Monotype Corsiva</vt:lpstr>
      <vt:lpstr>Times New Roman</vt:lpstr>
      <vt:lpstr>Main Event</vt:lpstr>
      <vt:lpstr>Двадцать пятое сентября Классная работа</vt:lpstr>
      <vt:lpstr>Презентация PowerPoint</vt:lpstr>
      <vt:lpstr>Презентация PowerPoint</vt:lpstr>
      <vt:lpstr>   Правописание согласных в корне слова</vt:lpstr>
      <vt:lpstr>Презентация PowerPoint</vt:lpstr>
      <vt:lpstr>Правописание согласных в корне слова</vt:lpstr>
      <vt:lpstr>Презентация PowerPoint</vt:lpstr>
      <vt:lpstr>Правописание согласных в корне слова</vt:lpstr>
      <vt:lpstr>Презентация PowerPoint</vt:lpstr>
      <vt:lpstr>Правописание согласных в корне слова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Пользователь</cp:lastModifiedBy>
  <cp:revision>6</cp:revision>
  <dcterms:created xsi:type="dcterms:W3CDTF">2014-09-12T02:11:01Z</dcterms:created>
  <dcterms:modified xsi:type="dcterms:W3CDTF">2021-04-06T20:28:24Z</dcterms:modified>
</cp:coreProperties>
</file>