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A8B44-52B6-4E46-B234-1201B325775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ED8A5-2FF0-447A-A57B-EE69729513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05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CC83-AA1F-4BA8-A4F4-ABCD049F6505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30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65CA9-98B6-41E4-881A-512647317090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8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8F017-2007-47AE-98A0-CA18B86C09AE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8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B038-20D7-4214-9CA9-6912C5BA917A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7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28F8-0C00-4ED0-9235-0FD86005DE84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41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6BD7-533D-498D-BE9C-B912FB2CF43C}" type="datetime1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0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1965-BB8B-4E14-B44D-163BD5846722}" type="datetime1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85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1CAA-ACF1-4C31-8B76-8DCDA640A2FF}" type="datetime1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15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E6F46-AAE9-44F4-8E02-A3DBE96C4A4E}" type="datetime1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5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2673-B498-410E-8507-30E533A5C5DC}" type="datetime1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6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AF22-8448-448A-A330-96529B632F99}" type="datetime1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5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4EBF7-1A22-443E-B1B2-79F220EBCABC}" type="datetime1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A423C-6EDB-4C50-B741-15AEECAD4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47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876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Государственное автономное общеобразовательное учреждение Краснодарского края «Новолеушковская школа-интернат с профессиональным обучением»</a:t>
            </a:r>
          </a:p>
          <a:p>
            <a:pPr algn="ctr"/>
            <a:r>
              <a:rPr lang="ru-RU" b="1" dirty="0"/>
              <a:t> </a:t>
            </a:r>
          </a:p>
          <a:p>
            <a:pPr algn="ctr"/>
            <a:r>
              <a:rPr lang="ru-RU" b="1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1411579"/>
            <a:ext cx="3744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 r="-100000" b="-100000"/>
                </a:gradFill>
                <a:effectLst>
                  <a:glow rad="127000">
                    <a:srgbClr val="FFFF00"/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«Большое путешествие </a:t>
            </a:r>
            <a:endParaRPr lang="ru-RU" sz="4000" b="1" i="1" dirty="0" smtClean="0">
              <a:ln>
                <a:solidFill>
                  <a:srgbClr val="C0000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  <a:tileRect r="-100000" b="-100000"/>
              </a:gradFill>
              <a:effectLst>
                <a:glow rad="127000">
                  <a:srgbClr val="FFFF00"/>
                </a:glow>
                <a:outerShdw blurRad="69850" dist="43180" dir="5400000" sx="0" sy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4000" b="1" i="1" dirty="0" smtClean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 r="-100000" b="-100000"/>
                </a:gradFill>
                <a:effectLst>
                  <a:glow rad="127000">
                    <a:srgbClr val="FFFF00"/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lang="ru-RU" sz="4000" b="1" i="1" dirty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 r="-100000" b="-100000"/>
                </a:gradFill>
                <a:effectLst>
                  <a:glow rad="127000">
                    <a:srgbClr val="FFFF00"/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временам года»</a:t>
            </a:r>
            <a:r>
              <a:rPr lang="ru-RU" sz="4000" i="1" dirty="0">
                <a:ln>
                  <a:solidFill>
                    <a:srgbClr val="C0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  <a:tileRect r="-100000" b="-100000"/>
                </a:gradFill>
                <a:effectLst>
                  <a:glow rad="127000">
                    <a:srgbClr val="FFFF00"/>
                  </a:glow>
                </a:effectLst>
              </a:rPr>
              <a:t> </a:t>
            </a:r>
            <a:endParaRPr lang="ru-RU" sz="4000" i="1" dirty="0">
              <a:ln>
                <a:solidFill>
                  <a:srgbClr val="C0000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  <a:tileRect r="-100000" b="-100000"/>
              </a:gra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96981"/>
            <a:ext cx="5400600" cy="5400600"/>
          </a:xfrm>
          <a:prstGeom prst="rect">
            <a:avLst/>
          </a:prstGeom>
        </p:spPr>
      </p:pic>
      <p:pic>
        <p:nvPicPr>
          <p:cNvPr id="1026" name="Picture 2" descr="C:\Users\Пользователь\Desktop\little-boy-pointing-his-finger-up-vector-15486437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4"/>
          <a:stretch/>
        </p:blipFill>
        <p:spPr bwMode="auto">
          <a:xfrm>
            <a:off x="7236296" y="3804530"/>
            <a:ext cx="2160240" cy="308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7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36" y="0"/>
            <a:ext cx="9172802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02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4" b="1668"/>
          <a:stretch/>
        </p:blipFill>
        <p:spPr>
          <a:xfrm>
            <a:off x="3488" y="116632"/>
            <a:ext cx="9007777" cy="637265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4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f327979b1987f4508e87b461756e5bd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18" y="0"/>
            <a:ext cx="9156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7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1" y="111491"/>
            <a:ext cx="4572327" cy="6629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Пользователь\Desktop\97cc48f7-dea2-11e9-bb8c-00259064415f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6261"/>
            <a:ext cx="4427983" cy="651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32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4</a:t>
            </a:fld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5471" cy="6858000"/>
          </a:xfrm>
        </p:spPr>
      </p:pic>
    </p:spTree>
    <p:extLst>
      <p:ext uri="{BB962C8B-B14F-4D97-AF65-F5344CB8AC3E}">
        <p14:creationId xmlns:p14="http://schemas.microsoft.com/office/powerpoint/2010/main" val="393573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402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5</a:t>
            </a:fld>
            <a:endParaRPr lang="ru-RU"/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3" y="0"/>
            <a:ext cx="9093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0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7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7</a:t>
            </a:fld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16" y="0"/>
            <a:ext cx="9169926" cy="6858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9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"/>
          <a:stretch/>
        </p:blipFill>
        <p:spPr>
          <a:xfrm>
            <a:off x="107504" y="404664"/>
            <a:ext cx="8911573" cy="5958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0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4" y="0"/>
            <a:ext cx="9118140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A423C-6EDB-4C50-B741-15AEECAD493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5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2022-12-02T09:51:59Z</dcterms:created>
  <dcterms:modified xsi:type="dcterms:W3CDTF">2022-12-02T10:34:27Z</dcterms:modified>
</cp:coreProperties>
</file>