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5" r:id="rId9"/>
    <p:sldId id="263" r:id="rId10"/>
    <p:sldId id="262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1" autoAdjust="0"/>
  </p:normalViewPr>
  <p:slideViewPr>
    <p:cSldViewPr>
      <p:cViewPr>
        <p:scale>
          <a:sx n="107" d="100"/>
          <a:sy n="107" d="100"/>
        </p:scale>
        <p:origin x="-30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5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A872D8-74E0-4839-B841-D021E516B6B5}" type="doc">
      <dgm:prSet loTypeId="urn:microsoft.com/office/officeart/2005/8/layout/cycle2" loCatId="cycle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C43CC29-F1EC-4E5E-A731-82C0C25B0203}">
      <dgm:prSet phldrT="[Текст]" custT="1"/>
      <dgm:spPr/>
      <dgm:t>
        <a:bodyPr/>
        <a:lstStyle/>
        <a:p>
          <a:r>
            <a:rPr lang="ru-RU" sz="2000" dirty="0" smtClean="0"/>
            <a:t>Снятие страха</a:t>
          </a:r>
          <a:endParaRPr lang="ru-RU" sz="2000" dirty="0"/>
        </a:p>
      </dgm:t>
    </dgm:pt>
    <dgm:pt modelId="{49E9C9E2-C7A9-4E55-95D8-416F9A67F3F1}" type="parTrans" cxnId="{B209C116-15BD-4D77-B591-8B60124FCAF5}">
      <dgm:prSet/>
      <dgm:spPr/>
      <dgm:t>
        <a:bodyPr/>
        <a:lstStyle/>
        <a:p>
          <a:endParaRPr lang="ru-RU"/>
        </a:p>
      </dgm:t>
    </dgm:pt>
    <dgm:pt modelId="{8BAA94B5-E7BE-4DB8-B944-E392D8E76388}" type="sibTrans" cxnId="{B209C116-15BD-4D77-B591-8B60124FCAF5}">
      <dgm:prSet/>
      <dgm:spPr/>
      <dgm:t>
        <a:bodyPr/>
        <a:lstStyle/>
        <a:p>
          <a:endParaRPr lang="ru-RU"/>
        </a:p>
      </dgm:t>
    </dgm:pt>
    <dgm:pt modelId="{D2035C8C-BA75-438A-A495-C3776EED0108}">
      <dgm:prSet phldrT="[Текст]" custT="1"/>
      <dgm:spPr/>
      <dgm:t>
        <a:bodyPr/>
        <a:lstStyle/>
        <a:p>
          <a:r>
            <a:rPr lang="ru-RU" sz="1800" dirty="0" smtClean="0"/>
            <a:t>Скрытая </a:t>
          </a:r>
          <a:r>
            <a:rPr lang="ru-RU" sz="1800" dirty="0" err="1" smtClean="0"/>
            <a:t>инструк-ция</a:t>
          </a:r>
          <a:endParaRPr lang="ru-RU" sz="1800" dirty="0"/>
        </a:p>
      </dgm:t>
    </dgm:pt>
    <dgm:pt modelId="{1F74B4A5-C345-4C08-825C-073BB03EEED6}" type="parTrans" cxnId="{1B24EAEF-5128-403E-BF01-D379B388E34A}">
      <dgm:prSet/>
      <dgm:spPr/>
      <dgm:t>
        <a:bodyPr/>
        <a:lstStyle/>
        <a:p>
          <a:endParaRPr lang="ru-RU"/>
        </a:p>
      </dgm:t>
    </dgm:pt>
    <dgm:pt modelId="{C692688A-67C8-44CB-A104-982AD416B744}" type="sibTrans" cxnId="{1B24EAEF-5128-403E-BF01-D379B388E34A}">
      <dgm:prSet/>
      <dgm:spPr/>
      <dgm:t>
        <a:bodyPr/>
        <a:lstStyle/>
        <a:p>
          <a:endParaRPr lang="ru-RU"/>
        </a:p>
      </dgm:t>
    </dgm:pt>
    <dgm:pt modelId="{B37848F1-41E5-4528-A9FF-07207589ED1F}">
      <dgm:prSet phldrT="[Текст]" custT="1"/>
      <dgm:spPr/>
      <dgm:t>
        <a:bodyPr/>
        <a:lstStyle/>
        <a:p>
          <a:r>
            <a:rPr lang="ru-RU" sz="1800" dirty="0" err="1" smtClean="0"/>
            <a:t>Авансиро-вание</a:t>
          </a:r>
          <a:endParaRPr lang="ru-RU" sz="1800" dirty="0"/>
        </a:p>
      </dgm:t>
    </dgm:pt>
    <dgm:pt modelId="{C5DEE665-650F-46D8-A56E-DA13EE4891C0}" type="parTrans" cxnId="{1BC6A6EC-0524-4C7D-8529-148DED66A7E1}">
      <dgm:prSet/>
      <dgm:spPr/>
      <dgm:t>
        <a:bodyPr/>
        <a:lstStyle/>
        <a:p>
          <a:endParaRPr lang="ru-RU"/>
        </a:p>
      </dgm:t>
    </dgm:pt>
    <dgm:pt modelId="{B01E6975-6646-4525-AB92-8FD3C08EF8E4}" type="sibTrans" cxnId="{1BC6A6EC-0524-4C7D-8529-148DED66A7E1}">
      <dgm:prSet/>
      <dgm:spPr/>
      <dgm:t>
        <a:bodyPr/>
        <a:lstStyle/>
        <a:p>
          <a:endParaRPr lang="ru-RU"/>
        </a:p>
      </dgm:t>
    </dgm:pt>
    <dgm:pt modelId="{3EBD63A9-6D22-4979-B241-6053FE6155C0}">
      <dgm:prSet phldrT="[Текст]" custT="1"/>
      <dgm:spPr/>
      <dgm:t>
        <a:bodyPr/>
        <a:lstStyle/>
        <a:p>
          <a:r>
            <a:rPr lang="ru-RU" sz="1800" dirty="0" smtClean="0"/>
            <a:t>Усиление мотива</a:t>
          </a:r>
          <a:endParaRPr lang="ru-RU" sz="1800" dirty="0"/>
        </a:p>
      </dgm:t>
    </dgm:pt>
    <dgm:pt modelId="{5469099B-42E7-4294-A803-BD00A5845950}" type="parTrans" cxnId="{B3D8AD2E-E78F-4240-869C-930FB7CE517A}">
      <dgm:prSet/>
      <dgm:spPr/>
      <dgm:t>
        <a:bodyPr/>
        <a:lstStyle/>
        <a:p>
          <a:endParaRPr lang="ru-RU"/>
        </a:p>
      </dgm:t>
    </dgm:pt>
    <dgm:pt modelId="{B996E16A-E8B7-4A9B-815D-4DEF07C82763}" type="sibTrans" cxnId="{B3D8AD2E-E78F-4240-869C-930FB7CE517A}">
      <dgm:prSet/>
      <dgm:spPr/>
      <dgm:t>
        <a:bodyPr/>
        <a:lstStyle/>
        <a:p>
          <a:endParaRPr lang="ru-RU"/>
        </a:p>
      </dgm:t>
    </dgm:pt>
    <dgm:pt modelId="{6B2129FE-73B5-45AC-BF93-EA7F85E8111A}">
      <dgm:prSet phldrT="[Текст]" custT="1"/>
      <dgm:spPr/>
      <dgm:t>
        <a:bodyPr/>
        <a:lstStyle/>
        <a:p>
          <a:r>
            <a:rPr lang="ru-RU" sz="2000" dirty="0" smtClean="0"/>
            <a:t>Высокая оценка деталей</a:t>
          </a:r>
          <a:endParaRPr lang="ru-RU" sz="2000" dirty="0"/>
        </a:p>
      </dgm:t>
    </dgm:pt>
    <dgm:pt modelId="{E2D8AE19-AB3A-4C24-8EDE-BF8D64ED128B}" type="parTrans" cxnId="{7CF0585C-E6D5-4F6D-9535-08A360D90FA3}">
      <dgm:prSet/>
      <dgm:spPr/>
      <dgm:t>
        <a:bodyPr/>
        <a:lstStyle/>
        <a:p>
          <a:endParaRPr lang="ru-RU"/>
        </a:p>
      </dgm:t>
    </dgm:pt>
    <dgm:pt modelId="{E6E660BD-9C96-4C31-84CE-AF132A4A2327}" type="sibTrans" cxnId="{7CF0585C-E6D5-4F6D-9535-08A360D90FA3}">
      <dgm:prSet/>
      <dgm:spPr/>
      <dgm:t>
        <a:bodyPr/>
        <a:lstStyle/>
        <a:p>
          <a:endParaRPr lang="ru-RU"/>
        </a:p>
      </dgm:t>
    </dgm:pt>
    <dgm:pt modelId="{9F24687B-523F-4E54-BA1E-25152359913C}" type="pres">
      <dgm:prSet presAssocID="{57A872D8-74E0-4839-B841-D021E516B6B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B85559-5D96-4193-9D27-B302AB3A368A}" type="pres">
      <dgm:prSet presAssocID="{1C43CC29-F1EC-4E5E-A731-82C0C25B0203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49D1F8-519D-4CA9-A578-697A68F10328}" type="pres">
      <dgm:prSet presAssocID="{8BAA94B5-E7BE-4DB8-B944-E392D8E76388}" presName="sibTrans" presStyleLbl="sibTrans2D1" presStyleIdx="0" presStyleCnt="5"/>
      <dgm:spPr/>
      <dgm:t>
        <a:bodyPr/>
        <a:lstStyle/>
        <a:p>
          <a:endParaRPr lang="ru-RU"/>
        </a:p>
      </dgm:t>
    </dgm:pt>
    <dgm:pt modelId="{4E980363-A43C-4743-A340-741BF5834936}" type="pres">
      <dgm:prSet presAssocID="{8BAA94B5-E7BE-4DB8-B944-E392D8E76388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3294E926-3CAB-4B31-BDAE-7860579000AC}" type="pres">
      <dgm:prSet presAssocID="{D2035C8C-BA75-438A-A495-C3776EED0108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C7CCC9-F79B-4E06-94D7-358116F4F643}" type="pres">
      <dgm:prSet presAssocID="{C692688A-67C8-44CB-A104-982AD416B744}" presName="sibTrans" presStyleLbl="sibTrans2D1" presStyleIdx="1" presStyleCnt="5"/>
      <dgm:spPr/>
      <dgm:t>
        <a:bodyPr/>
        <a:lstStyle/>
        <a:p>
          <a:endParaRPr lang="ru-RU"/>
        </a:p>
      </dgm:t>
    </dgm:pt>
    <dgm:pt modelId="{B8B0C677-9F99-4EB8-9F0C-B1CC778223E4}" type="pres">
      <dgm:prSet presAssocID="{C692688A-67C8-44CB-A104-982AD416B744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010CB10C-C977-4C9D-8729-73719A93B158}" type="pres">
      <dgm:prSet presAssocID="{B37848F1-41E5-4528-A9FF-07207589ED1F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746EC9-C8B5-4EEF-948C-2B3CEA315CE8}" type="pres">
      <dgm:prSet presAssocID="{B01E6975-6646-4525-AB92-8FD3C08EF8E4}" presName="sibTrans" presStyleLbl="sibTrans2D1" presStyleIdx="2" presStyleCnt="5"/>
      <dgm:spPr/>
      <dgm:t>
        <a:bodyPr/>
        <a:lstStyle/>
        <a:p>
          <a:endParaRPr lang="ru-RU"/>
        </a:p>
      </dgm:t>
    </dgm:pt>
    <dgm:pt modelId="{7AFA8A05-073C-4B5D-89E6-91782A5DB128}" type="pres">
      <dgm:prSet presAssocID="{B01E6975-6646-4525-AB92-8FD3C08EF8E4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417B3D26-1AA8-4731-AB48-ABC4A5581885}" type="pres">
      <dgm:prSet presAssocID="{3EBD63A9-6D22-4979-B241-6053FE6155C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06DD3F-DA52-4A16-9D39-C81B02C89B30}" type="pres">
      <dgm:prSet presAssocID="{B996E16A-E8B7-4A9B-815D-4DEF07C82763}" presName="sibTrans" presStyleLbl="sibTrans2D1" presStyleIdx="3" presStyleCnt="5"/>
      <dgm:spPr/>
      <dgm:t>
        <a:bodyPr/>
        <a:lstStyle/>
        <a:p>
          <a:endParaRPr lang="ru-RU"/>
        </a:p>
      </dgm:t>
    </dgm:pt>
    <dgm:pt modelId="{774020A8-378A-46A2-A96E-CAE405FC5E59}" type="pres">
      <dgm:prSet presAssocID="{B996E16A-E8B7-4A9B-815D-4DEF07C82763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A329F846-5B6E-4A05-8401-91BDB219A6D2}" type="pres">
      <dgm:prSet presAssocID="{6B2129FE-73B5-45AC-BF93-EA7F85E8111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1E5652-D685-44FC-9F50-439AED81110E}" type="pres">
      <dgm:prSet presAssocID="{E6E660BD-9C96-4C31-84CE-AF132A4A2327}" presName="sibTrans" presStyleLbl="sibTrans2D1" presStyleIdx="4" presStyleCnt="5"/>
      <dgm:spPr/>
      <dgm:t>
        <a:bodyPr/>
        <a:lstStyle/>
        <a:p>
          <a:endParaRPr lang="ru-RU"/>
        </a:p>
      </dgm:t>
    </dgm:pt>
    <dgm:pt modelId="{855FE482-2CF0-4752-84D3-9AE09C36416E}" type="pres">
      <dgm:prSet presAssocID="{E6E660BD-9C96-4C31-84CE-AF132A4A2327}" presName="connectorText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B3D8AD2E-E78F-4240-869C-930FB7CE517A}" srcId="{57A872D8-74E0-4839-B841-D021E516B6B5}" destId="{3EBD63A9-6D22-4979-B241-6053FE6155C0}" srcOrd="3" destOrd="0" parTransId="{5469099B-42E7-4294-A803-BD00A5845950}" sibTransId="{B996E16A-E8B7-4A9B-815D-4DEF07C82763}"/>
    <dgm:cxn modelId="{C0F91CA2-A9D5-4E40-853A-DBCD2C400929}" type="presOf" srcId="{3EBD63A9-6D22-4979-B241-6053FE6155C0}" destId="{417B3D26-1AA8-4731-AB48-ABC4A5581885}" srcOrd="0" destOrd="0" presId="urn:microsoft.com/office/officeart/2005/8/layout/cycle2"/>
    <dgm:cxn modelId="{B209C116-15BD-4D77-B591-8B60124FCAF5}" srcId="{57A872D8-74E0-4839-B841-D021E516B6B5}" destId="{1C43CC29-F1EC-4E5E-A731-82C0C25B0203}" srcOrd="0" destOrd="0" parTransId="{49E9C9E2-C7A9-4E55-95D8-416F9A67F3F1}" sibTransId="{8BAA94B5-E7BE-4DB8-B944-E392D8E76388}"/>
    <dgm:cxn modelId="{08D02303-4847-4709-8CA0-00FCBD352FCF}" type="presOf" srcId="{1C43CC29-F1EC-4E5E-A731-82C0C25B0203}" destId="{62B85559-5D96-4193-9D27-B302AB3A368A}" srcOrd="0" destOrd="0" presId="urn:microsoft.com/office/officeart/2005/8/layout/cycle2"/>
    <dgm:cxn modelId="{698781DB-2857-444B-A5F6-F553839D939C}" type="presOf" srcId="{C692688A-67C8-44CB-A104-982AD416B744}" destId="{B8B0C677-9F99-4EB8-9F0C-B1CC778223E4}" srcOrd="1" destOrd="0" presId="urn:microsoft.com/office/officeart/2005/8/layout/cycle2"/>
    <dgm:cxn modelId="{84C84E71-792A-4CE3-B137-E67D8F8DA611}" type="presOf" srcId="{57A872D8-74E0-4839-B841-D021E516B6B5}" destId="{9F24687B-523F-4E54-BA1E-25152359913C}" srcOrd="0" destOrd="0" presId="urn:microsoft.com/office/officeart/2005/8/layout/cycle2"/>
    <dgm:cxn modelId="{95FB87F4-4DAE-4C83-A41B-75A9E9A7027E}" type="presOf" srcId="{D2035C8C-BA75-438A-A495-C3776EED0108}" destId="{3294E926-3CAB-4B31-BDAE-7860579000AC}" srcOrd="0" destOrd="0" presId="urn:microsoft.com/office/officeart/2005/8/layout/cycle2"/>
    <dgm:cxn modelId="{DB3AEA09-8818-4344-985E-7041C9215A95}" type="presOf" srcId="{8BAA94B5-E7BE-4DB8-B944-E392D8E76388}" destId="{4E980363-A43C-4743-A340-741BF5834936}" srcOrd="1" destOrd="0" presId="urn:microsoft.com/office/officeart/2005/8/layout/cycle2"/>
    <dgm:cxn modelId="{1B24EAEF-5128-403E-BF01-D379B388E34A}" srcId="{57A872D8-74E0-4839-B841-D021E516B6B5}" destId="{D2035C8C-BA75-438A-A495-C3776EED0108}" srcOrd="1" destOrd="0" parTransId="{1F74B4A5-C345-4C08-825C-073BB03EEED6}" sibTransId="{C692688A-67C8-44CB-A104-982AD416B744}"/>
    <dgm:cxn modelId="{89CC985A-A521-49D7-A3ED-FE83A07CDB85}" type="presOf" srcId="{8BAA94B5-E7BE-4DB8-B944-E392D8E76388}" destId="{B449D1F8-519D-4CA9-A578-697A68F10328}" srcOrd="0" destOrd="0" presId="urn:microsoft.com/office/officeart/2005/8/layout/cycle2"/>
    <dgm:cxn modelId="{D5991481-2080-4A27-AAA2-F3B6D5BB7968}" type="presOf" srcId="{B996E16A-E8B7-4A9B-815D-4DEF07C82763}" destId="{774020A8-378A-46A2-A96E-CAE405FC5E59}" srcOrd="1" destOrd="0" presId="urn:microsoft.com/office/officeart/2005/8/layout/cycle2"/>
    <dgm:cxn modelId="{330D3AE8-5347-4738-B33B-55F46F5C2804}" type="presOf" srcId="{B37848F1-41E5-4528-A9FF-07207589ED1F}" destId="{010CB10C-C977-4C9D-8729-73719A93B158}" srcOrd="0" destOrd="0" presId="urn:microsoft.com/office/officeart/2005/8/layout/cycle2"/>
    <dgm:cxn modelId="{CF679089-B315-4970-A292-5A373E777EC8}" type="presOf" srcId="{B01E6975-6646-4525-AB92-8FD3C08EF8E4}" destId="{81746EC9-C8B5-4EEF-948C-2B3CEA315CE8}" srcOrd="0" destOrd="0" presId="urn:microsoft.com/office/officeart/2005/8/layout/cycle2"/>
    <dgm:cxn modelId="{7CF0585C-E6D5-4F6D-9535-08A360D90FA3}" srcId="{57A872D8-74E0-4839-B841-D021E516B6B5}" destId="{6B2129FE-73B5-45AC-BF93-EA7F85E8111A}" srcOrd="4" destOrd="0" parTransId="{E2D8AE19-AB3A-4C24-8EDE-BF8D64ED128B}" sibTransId="{E6E660BD-9C96-4C31-84CE-AF132A4A2327}"/>
    <dgm:cxn modelId="{B819ED7A-4213-4762-B852-40F05BF925F8}" type="presOf" srcId="{E6E660BD-9C96-4C31-84CE-AF132A4A2327}" destId="{855FE482-2CF0-4752-84D3-9AE09C36416E}" srcOrd="1" destOrd="0" presId="urn:microsoft.com/office/officeart/2005/8/layout/cycle2"/>
    <dgm:cxn modelId="{2AC295C0-09FF-464B-8DF6-CF6F9E421350}" type="presOf" srcId="{B996E16A-E8B7-4A9B-815D-4DEF07C82763}" destId="{D306DD3F-DA52-4A16-9D39-C81B02C89B30}" srcOrd="0" destOrd="0" presId="urn:microsoft.com/office/officeart/2005/8/layout/cycle2"/>
    <dgm:cxn modelId="{A53083D7-E936-4F64-912E-52DDD1B71A7E}" type="presOf" srcId="{E6E660BD-9C96-4C31-84CE-AF132A4A2327}" destId="{251E5652-D685-44FC-9F50-439AED81110E}" srcOrd="0" destOrd="0" presId="urn:microsoft.com/office/officeart/2005/8/layout/cycle2"/>
    <dgm:cxn modelId="{1BC6A6EC-0524-4C7D-8529-148DED66A7E1}" srcId="{57A872D8-74E0-4839-B841-D021E516B6B5}" destId="{B37848F1-41E5-4528-A9FF-07207589ED1F}" srcOrd="2" destOrd="0" parTransId="{C5DEE665-650F-46D8-A56E-DA13EE4891C0}" sibTransId="{B01E6975-6646-4525-AB92-8FD3C08EF8E4}"/>
    <dgm:cxn modelId="{0BEA1F30-1DA9-42AC-8F41-E16D3CA02841}" type="presOf" srcId="{C692688A-67C8-44CB-A104-982AD416B744}" destId="{DBC7CCC9-F79B-4E06-94D7-358116F4F643}" srcOrd="0" destOrd="0" presId="urn:microsoft.com/office/officeart/2005/8/layout/cycle2"/>
    <dgm:cxn modelId="{AED0A374-9B85-447B-8F8F-0DAB75B24B8A}" type="presOf" srcId="{6B2129FE-73B5-45AC-BF93-EA7F85E8111A}" destId="{A329F846-5B6E-4A05-8401-91BDB219A6D2}" srcOrd="0" destOrd="0" presId="urn:microsoft.com/office/officeart/2005/8/layout/cycle2"/>
    <dgm:cxn modelId="{E310BBEB-EF48-438D-9C4C-5F0D5EA6073F}" type="presOf" srcId="{B01E6975-6646-4525-AB92-8FD3C08EF8E4}" destId="{7AFA8A05-073C-4B5D-89E6-91782A5DB128}" srcOrd="1" destOrd="0" presId="urn:microsoft.com/office/officeart/2005/8/layout/cycle2"/>
    <dgm:cxn modelId="{67C0EC3C-9CE3-4AD6-9E60-8DC30B51AC63}" type="presParOf" srcId="{9F24687B-523F-4E54-BA1E-25152359913C}" destId="{62B85559-5D96-4193-9D27-B302AB3A368A}" srcOrd="0" destOrd="0" presId="urn:microsoft.com/office/officeart/2005/8/layout/cycle2"/>
    <dgm:cxn modelId="{5CA6DB9E-3FE2-4CA4-9B1C-A9158BE06413}" type="presParOf" srcId="{9F24687B-523F-4E54-BA1E-25152359913C}" destId="{B449D1F8-519D-4CA9-A578-697A68F10328}" srcOrd="1" destOrd="0" presId="urn:microsoft.com/office/officeart/2005/8/layout/cycle2"/>
    <dgm:cxn modelId="{2D02DB80-D96D-4598-A812-A47D7A1E1950}" type="presParOf" srcId="{B449D1F8-519D-4CA9-A578-697A68F10328}" destId="{4E980363-A43C-4743-A340-741BF5834936}" srcOrd="0" destOrd="0" presId="urn:microsoft.com/office/officeart/2005/8/layout/cycle2"/>
    <dgm:cxn modelId="{2DA32E77-3E11-4ECB-BC03-8E746F381A70}" type="presParOf" srcId="{9F24687B-523F-4E54-BA1E-25152359913C}" destId="{3294E926-3CAB-4B31-BDAE-7860579000AC}" srcOrd="2" destOrd="0" presId="urn:microsoft.com/office/officeart/2005/8/layout/cycle2"/>
    <dgm:cxn modelId="{543286F2-3689-4729-880F-5036717F02AC}" type="presParOf" srcId="{9F24687B-523F-4E54-BA1E-25152359913C}" destId="{DBC7CCC9-F79B-4E06-94D7-358116F4F643}" srcOrd="3" destOrd="0" presId="urn:microsoft.com/office/officeart/2005/8/layout/cycle2"/>
    <dgm:cxn modelId="{979E3C01-9278-4A36-A749-0FECA84B7D95}" type="presParOf" srcId="{DBC7CCC9-F79B-4E06-94D7-358116F4F643}" destId="{B8B0C677-9F99-4EB8-9F0C-B1CC778223E4}" srcOrd="0" destOrd="0" presId="urn:microsoft.com/office/officeart/2005/8/layout/cycle2"/>
    <dgm:cxn modelId="{835AD1E8-4DF4-4983-B220-B547CBEA3937}" type="presParOf" srcId="{9F24687B-523F-4E54-BA1E-25152359913C}" destId="{010CB10C-C977-4C9D-8729-73719A93B158}" srcOrd="4" destOrd="0" presId="urn:microsoft.com/office/officeart/2005/8/layout/cycle2"/>
    <dgm:cxn modelId="{263FBCBF-35FF-4C84-8AF4-7A4CEA7D568E}" type="presParOf" srcId="{9F24687B-523F-4E54-BA1E-25152359913C}" destId="{81746EC9-C8B5-4EEF-948C-2B3CEA315CE8}" srcOrd="5" destOrd="0" presId="urn:microsoft.com/office/officeart/2005/8/layout/cycle2"/>
    <dgm:cxn modelId="{23221EB0-88FD-43F8-B27B-5967AD34D3A5}" type="presParOf" srcId="{81746EC9-C8B5-4EEF-948C-2B3CEA315CE8}" destId="{7AFA8A05-073C-4B5D-89E6-91782A5DB128}" srcOrd="0" destOrd="0" presId="urn:microsoft.com/office/officeart/2005/8/layout/cycle2"/>
    <dgm:cxn modelId="{412ED532-BC13-4AA0-9340-B77633480780}" type="presParOf" srcId="{9F24687B-523F-4E54-BA1E-25152359913C}" destId="{417B3D26-1AA8-4731-AB48-ABC4A5581885}" srcOrd="6" destOrd="0" presId="urn:microsoft.com/office/officeart/2005/8/layout/cycle2"/>
    <dgm:cxn modelId="{BA823916-5F7C-4FD8-A22C-1B9CE8D0EEED}" type="presParOf" srcId="{9F24687B-523F-4E54-BA1E-25152359913C}" destId="{D306DD3F-DA52-4A16-9D39-C81B02C89B30}" srcOrd="7" destOrd="0" presId="urn:microsoft.com/office/officeart/2005/8/layout/cycle2"/>
    <dgm:cxn modelId="{E3DC08F7-443B-4A8C-A60B-E7B11EECBBDA}" type="presParOf" srcId="{D306DD3F-DA52-4A16-9D39-C81B02C89B30}" destId="{774020A8-378A-46A2-A96E-CAE405FC5E59}" srcOrd="0" destOrd="0" presId="urn:microsoft.com/office/officeart/2005/8/layout/cycle2"/>
    <dgm:cxn modelId="{EC49A267-889F-4E83-8D59-28756C634783}" type="presParOf" srcId="{9F24687B-523F-4E54-BA1E-25152359913C}" destId="{A329F846-5B6E-4A05-8401-91BDB219A6D2}" srcOrd="8" destOrd="0" presId="urn:microsoft.com/office/officeart/2005/8/layout/cycle2"/>
    <dgm:cxn modelId="{467EC621-828E-4178-8940-E6541438CB6E}" type="presParOf" srcId="{9F24687B-523F-4E54-BA1E-25152359913C}" destId="{251E5652-D685-44FC-9F50-439AED81110E}" srcOrd="9" destOrd="0" presId="urn:microsoft.com/office/officeart/2005/8/layout/cycle2"/>
    <dgm:cxn modelId="{9C6A0026-30CE-4151-9CCA-59E25973A852}" type="presParOf" srcId="{251E5652-D685-44FC-9F50-439AED81110E}" destId="{855FE482-2CF0-4752-84D3-9AE09C36416E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4CA8FB-4A4D-4536-B80F-297765E4E501}" type="doc">
      <dgm:prSet loTypeId="urn:microsoft.com/office/officeart/2009/3/layout/IncreasingArrowsProcess" loCatId="process" qsTypeId="urn:microsoft.com/office/officeart/2005/8/quickstyle/3d3" qsCatId="3D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576BFB5-06EB-445A-8E69-7DFD8160CF05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 smtClean="0">
              <a:latin typeface="Times New Roman"/>
              <a:ea typeface="Calibri"/>
            </a:rPr>
            <a:t>успешная адаптация обучающейся в среде учреждения</a:t>
          </a:r>
        </a:p>
        <a:p>
          <a:endParaRPr lang="ru-RU" sz="800" dirty="0"/>
        </a:p>
      </dgm:t>
    </dgm:pt>
    <dgm:pt modelId="{0C54CD87-0A1C-4CD5-957C-32E9974F6D66}" type="parTrans" cxnId="{9FCA2BCF-8A21-4BA1-968C-057A8D4A086D}">
      <dgm:prSet/>
      <dgm:spPr/>
      <dgm:t>
        <a:bodyPr/>
        <a:lstStyle/>
        <a:p>
          <a:endParaRPr lang="ru-RU"/>
        </a:p>
      </dgm:t>
    </dgm:pt>
    <dgm:pt modelId="{FA8830FF-7314-4B06-8F9D-B5EF67DF28D1}" type="sibTrans" cxnId="{9FCA2BCF-8A21-4BA1-968C-057A8D4A086D}">
      <dgm:prSet/>
      <dgm:spPr/>
      <dgm:t>
        <a:bodyPr/>
        <a:lstStyle/>
        <a:p>
          <a:endParaRPr lang="ru-RU"/>
        </a:p>
      </dgm:t>
    </dgm:pt>
    <dgm:pt modelId="{284E3F43-326F-4F4E-BF02-7332588179D3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 smtClean="0">
              <a:latin typeface="Times New Roman"/>
              <a:ea typeface="Calibri"/>
            </a:rPr>
            <a:t>обретение средств саморазвития, самовыражения</a:t>
          </a:r>
          <a:endParaRPr lang="ru-RU" sz="2400" dirty="0" smtClean="0"/>
        </a:p>
        <a:p>
          <a:pPr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dirty="0"/>
        </a:p>
      </dgm:t>
    </dgm:pt>
    <dgm:pt modelId="{206ED9A8-09CE-4FDB-92AB-2EAA22068517}" type="parTrans" cxnId="{62040092-8468-4F87-8ED2-DF6E0ACCAC0A}">
      <dgm:prSet/>
      <dgm:spPr/>
      <dgm:t>
        <a:bodyPr/>
        <a:lstStyle/>
        <a:p>
          <a:endParaRPr lang="ru-RU"/>
        </a:p>
      </dgm:t>
    </dgm:pt>
    <dgm:pt modelId="{4477A095-98B2-4900-8B96-DF5D10B3FA31}" type="sibTrans" cxnId="{62040092-8468-4F87-8ED2-DF6E0ACCAC0A}">
      <dgm:prSet/>
      <dgm:spPr/>
      <dgm:t>
        <a:bodyPr/>
        <a:lstStyle/>
        <a:p>
          <a:endParaRPr lang="ru-RU"/>
        </a:p>
      </dgm:t>
    </dgm:pt>
    <dgm:pt modelId="{A931DAC7-7913-4F17-9496-474AB8C09CDD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 smtClean="0">
              <a:latin typeface="Times New Roman"/>
              <a:ea typeface="Calibri"/>
            </a:rPr>
            <a:t>формирование уверенности в своих силах</a:t>
          </a:r>
        </a:p>
        <a:p>
          <a:endParaRPr lang="ru-RU" sz="800" dirty="0"/>
        </a:p>
      </dgm:t>
    </dgm:pt>
    <dgm:pt modelId="{C89EF6D6-D0B6-40EB-B1EC-53493C1630C5}" type="parTrans" cxnId="{636A5A21-FE79-479D-9B09-881526D0E767}">
      <dgm:prSet/>
      <dgm:spPr/>
      <dgm:t>
        <a:bodyPr/>
        <a:lstStyle/>
        <a:p>
          <a:endParaRPr lang="ru-RU"/>
        </a:p>
      </dgm:t>
    </dgm:pt>
    <dgm:pt modelId="{0EBB1A6C-01D9-4791-BEC6-9E6C77E889CF}" type="sibTrans" cxnId="{636A5A21-FE79-479D-9B09-881526D0E767}">
      <dgm:prSet/>
      <dgm:spPr/>
      <dgm:t>
        <a:bodyPr/>
        <a:lstStyle/>
        <a:p>
          <a:endParaRPr lang="ru-RU"/>
        </a:p>
      </dgm:t>
    </dgm:pt>
    <dgm:pt modelId="{403B2A64-7D95-4EE0-892D-C40AC9B23995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dirty="0" smtClean="0">
              <a:latin typeface="Times New Roman"/>
            </a:rPr>
            <a:t>успешное участие в конкурсах различного уровня.</a:t>
          </a:r>
          <a:endParaRPr lang="ru-RU" sz="2400" dirty="0" smtClean="0"/>
        </a:p>
        <a:p>
          <a:pPr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dirty="0"/>
        </a:p>
      </dgm:t>
    </dgm:pt>
    <dgm:pt modelId="{F343825F-8290-4942-A51A-7D3080A96A7E}" type="parTrans" cxnId="{B5886FA2-4C03-4B07-AD90-D6450DE0166B}">
      <dgm:prSet/>
      <dgm:spPr/>
      <dgm:t>
        <a:bodyPr/>
        <a:lstStyle/>
        <a:p>
          <a:endParaRPr lang="ru-RU"/>
        </a:p>
      </dgm:t>
    </dgm:pt>
    <dgm:pt modelId="{F3A18853-B24E-4A5E-86BB-F1EA88CD55AA}" type="sibTrans" cxnId="{B5886FA2-4C03-4B07-AD90-D6450DE0166B}">
      <dgm:prSet/>
      <dgm:spPr/>
      <dgm:t>
        <a:bodyPr/>
        <a:lstStyle/>
        <a:p>
          <a:endParaRPr lang="ru-RU"/>
        </a:p>
      </dgm:t>
    </dgm:pt>
    <dgm:pt modelId="{F4B05B0C-DC1B-419C-B21B-70F6254B33F7}" type="pres">
      <dgm:prSet presAssocID="{494CA8FB-4A4D-4536-B80F-297765E4E501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38D20EB-45E7-4CD1-9EB2-B11C0F8CF883}" type="pres">
      <dgm:prSet presAssocID="{F576BFB5-06EB-445A-8E69-7DFD8160CF05}" presName="parentText1" presStyleLbl="node1" presStyleIdx="0" presStyleCnt="4" custScaleX="78846" custScaleY="222470" custLinFactY="-16424" custLinFactNeighborX="-5437" custLinFactNeighborY="-100000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ED9066-09EA-4C73-84FA-9D44D6F2C9CE}" type="pres">
      <dgm:prSet presAssocID="{284E3F43-326F-4F4E-BF02-7332588179D3}" presName="parentText2" presStyleLbl="node1" presStyleIdx="1" presStyleCnt="4" custScaleX="85006" custScaleY="187089" custLinFactNeighborX="-25153" custLinFactNeighborY="-28102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CD0123-BD2B-464C-9CA5-5721521CF705}" type="pres">
      <dgm:prSet presAssocID="{A931DAC7-7913-4F17-9496-474AB8C09CDD}" presName="parentText3" presStyleLbl="node1" presStyleIdx="2" presStyleCnt="4" custScaleX="116736" custScaleY="203134" custLinFactNeighborX="-59603" custLinFactNeighborY="4565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094520-9CA4-4FEE-B843-148DA8CB4BD1}" type="pres">
      <dgm:prSet presAssocID="{403B2A64-7D95-4EE0-892D-C40AC9B23995}" presName="parentText4" presStyleLbl="node1" presStyleIdx="3" presStyleCnt="4" custScaleX="154137" custScaleY="193767" custLinFactX="-66404" custLinFactY="19932" custLinFactNeighborX="-100000" custLinFactNeighborY="100000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EC1971-2AE2-468D-95F4-755727F69986}" type="presOf" srcId="{A931DAC7-7913-4F17-9496-474AB8C09CDD}" destId="{10CD0123-BD2B-464C-9CA5-5721521CF705}" srcOrd="0" destOrd="0" presId="urn:microsoft.com/office/officeart/2009/3/layout/IncreasingArrowsProcess"/>
    <dgm:cxn modelId="{4A12DC4F-8A9E-4F13-9854-374C37EA5CB4}" type="presOf" srcId="{F576BFB5-06EB-445A-8E69-7DFD8160CF05}" destId="{738D20EB-45E7-4CD1-9EB2-B11C0F8CF883}" srcOrd="0" destOrd="0" presId="urn:microsoft.com/office/officeart/2009/3/layout/IncreasingArrowsProcess"/>
    <dgm:cxn modelId="{B5886FA2-4C03-4B07-AD90-D6450DE0166B}" srcId="{494CA8FB-4A4D-4536-B80F-297765E4E501}" destId="{403B2A64-7D95-4EE0-892D-C40AC9B23995}" srcOrd="3" destOrd="0" parTransId="{F343825F-8290-4942-A51A-7D3080A96A7E}" sibTransId="{F3A18853-B24E-4A5E-86BB-F1EA88CD55AA}"/>
    <dgm:cxn modelId="{9FCA2BCF-8A21-4BA1-968C-057A8D4A086D}" srcId="{494CA8FB-4A4D-4536-B80F-297765E4E501}" destId="{F576BFB5-06EB-445A-8E69-7DFD8160CF05}" srcOrd="0" destOrd="0" parTransId="{0C54CD87-0A1C-4CD5-957C-32E9974F6D66}" sibTransId="{FA8830FF-7314-4B06-8F9D-B5EF67DF28D1}"/>
    <dgm:cxn modelId="{0FA94244-F0BD-4820-A766-54A230E707A1}" type="presOf" srcId="{403B2A64-7D95-4EE0-892D-C40AC9B23995}" destId="{D4094520-9CA4-4FEE-B843-148DA8CB4BD1}" srcOrd="0" destOrd="0" presId="urn:microsoft.com/office/officeart/2009/3/layout/IncreasingArrowsProcess"/>
    <dgm:cxn modelId="{D2F2464C-6689-4B6B-B513-08F404869E19}" type="presOf" srcId="{284E3F43-326F-4F4E-BF02-7332588179D3}" destId="{88ED9066-09EA-4C73-84FA-9D44D6F2C9CE}" srcOrd="0" destOrd="0" presId="urn:microsoft.com/office/officeart/2009/3/layout/IncreasingArrowsProcess"/>
    <dgm:cxn modelId="{636A5A21-FE79-479D-9B09-881526D0E767}" srcId="{494CA8FB-4A4D-4536-B80F-297765E4E501}" destId="{A931DAC7-7913-4F17-9496-474AB8C09CDD}" srcOrd="2" destOrd="0" parTransId="{C89EF6D6-D0B6-40EB-B1EC-53493C1630C5}" sibTransId="{0EBB1A6C-01D9-4791-BEC6-9E6C77E889CF}"/>
    <dgm:cxn modelId="{62040092-8468-4F87-8ED2-DF6E0ACCAC0A}" srcId="{494CA8FB-4A4D-4536-B80F-297765E4E501}" destId="{284E3F43-326F-4F4E-BF02-7332588179D3}" srcOrd="1" destOrd="0" parTransId="{206ED9A8-09CE-4FDB-92AB-2EAA22068517}" sibTransId="{4477A095-98B2-4900-8B96-DF5D10B3FA31}"/>
    <dgm:cxn modelId="{8BE1FA48-41C2-4118-AAFC-6E0B19E03FEF}" type="presOf" srcId="{494CA8FB-4A4D-4536-B80F-297765E4E501}" destId="{F4B05B0C-DC1B-419C-B21B-70F6254B33F7}" srcOrd="0" destOrd="0" presId="urn:microsoft.com/office/officeart/2009/3/layout/IncreasingArrowsProcess"/>
    <dgm:cxn modelId="{3F188F8F-9E1F-41E7-A62F-298ED9FC83E2}" type="presParOf" srcId="{F4B05B0C-DC1B-419C-B21B-70F6254B33F7}" destId="{738D20EB-45E7-4CD1-9EB2-B11C0F8CF883}" srcOrd="0" destOrd="0" presId="urn:microsoft.com/office/officeart/2009/3/layout/IncreasingArrowsProcess"/>
    <dgm:cxn modelId="{AE193DCB-FBCC-4BFA-8958-53726E19163E}" type="presParOf" srcId="{F4B05B0C-DC1B-419C-B21B-70F6254B33F7}" destId="{88ED9066-09EA-4C73-84FA-9D44D6F2C9CE}" srcOrd="1" destOrd="0" presId="urn:microsoft.com/office/officeart/2009/3/layout/IncreasingArrowsProcess"/>
    <dgm:cxn modelId="{603CF5FE-24FF-41DA-AA45-C7FE5E4066EC}" type="presParOf" srcId="{F4B05B0C-DC1B-419C-B21B-70F6254B33F7}" destId="{10CD0123-BD2B-464C-9CA5-5721521CF705}" srcOrd="2" destOrd="0" presId="urn:microsoft.com/office/officeart/2009/3/layout/IncreasingArrowsProcess"/>
    <dgm:cxn modelId="{9C0BFEF3-CF7C-4F75-AADC-8548AF30556D}" type="presParOf" srcId="{F4B05B0C-DC1B-419C-B21B-70F6254B33F7}" destId="{D4094520-9CA4-4FEE-B843-148DA8CB4BD1}" srcOrd="3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B85559-5D96-4193-9D27-B302AB3A368A}">
      <dsp:nvSpPr>
        <dsp:cNvPr id="0" name=""/>
        <dsp:cNvSpPr/>
      </dsp:nvSpPr>
      <dsp:spPr>
        <a:xfrm>
          <a:off x="3320657" y="1666"/>
          <a:ext cx="1639605" cy="163960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Снятие страха</a:t>
          </a:r>
          <a:endParaRPr lang="ru-RU" sz="2000" kern="1200" dirty="0"/>
        </a:p>
      </dsp:txBody>
      <dsp:txXfrm>
        <a:off x="3320657" y="1666"/>
        <a:ext cx="1639605" cy="1639605"/>
      </dsp:txXfrm>
    </dsp:sp>
    <dsp:sp modelId="{B449D1F8-519D-4CA9-A578-697A68F10328}">
      <dsp:nvSpPr>
        <dsp:cNvPr id="0" name=""/>
        <dsp:cNvSpPr/>
      </dsp:nvSpPr>
      <dsp:spPr>
        <a:xfrm rot="2160000">
          <a:off x="4908493" y="1261207"/>
          <a:ext cx="436069" cy="5533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2160000">
        <a:off x="4908493" y="1261207"/>
        <a:ext cx="436069" cy="553367"/>
      </dsp:txXfrm>
    </dsp:sp>
    <dsp:sp modelId="{3294E926-3CAB-4B31-BDAE-7860579000AC}">
      <dsp:nvSpPr>
        <dsp:cNvPr id="0" name=""/>
        <dsp:cNvSpPr/>
      </dsp:nvSpPr>
      <dsp:spPr>
        <a:xfrm>
          <a:off x="5312763" y="1449017"/>
          <a:ext cx="1639605" cy="1639605"/>
        </a:xfrm>
        <a:prstGeom prst="ellipse">
          <a:avLst/>
        </a:prstGeom>
        <a:solidFill>
          <a:schemeClr val="accent3">
            <a:hueOff val="-4134818"/>
            <a:satOff val="6705"/>
            <a:lumOff val="49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Скрытая </a:t>
          </a:r>
          <a:r>
            <a:rPr lang="ru-RU" sz="1800" kern="1200" dirty="0" err="1" smtClean="0"/>
            <a:t>инструк-ция</a:t>
          </a:r>
          <a:endParaRPr lang="ru-RU" sz="1800" kern="1200" dirty="0"/>
        </a:p>
      </dsp:txBody>
      <dsp:txXfrm>
        <a:off x="5312763" y="1449017"/>
        <a:ext cx="1639605" cy="1639605"/>
      </dsp:txXfrm>
    </dsp:sp>
    <dsp:sp modelId="{DBC7CCC9-F79B-4E06-94D7-358116F4F643}">
      <dsp:nvSpPr>
        <dsp:cNvPr id="0" name=""/>
        <dsp:cNvSpPr/>
      </dsp:nvSpPr>
      <dsp:spPr>
        <a:xfrm rot="6480000">
          <a:off x="5537887" y="3151330"/>
          <a:ext cx="436069" cy="5533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4134818"/>
            <a:satOff val="6705"/>
            <a:lumOff val="4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6480000">
        <a:off x="5537887" y="3151330"/>
        <a:ext cx="436069" cy="553367"/>
      </dsp:txXfrm>
    </dsp:sp>
    <dsp:sp modelId="{010CB10C-C977-4C9D-8729-73719A93B158}">
      <dsp:nvSpPr>
        <dsp:cNvPr id="0" name=""/>
        <dsp:cNvSpPr/>
      </dsp:nvSpPr>
      <dsp:spPr>
        <a:xfrm>
          <a:off x="4551846" y="3790879"/>
          <a:ext cx="1639605" cy="1639605"/>
        </a:xfrm>
        <a:prstGeom prst="ellipse">
          <a:avLst/>
        </a:prstGeom>
        <a:solidFill>
          <a:schemeClr val="accent3">
            <a:hueOff val="-8269636"/>
            <a:satOff val="13411"/>
            <a:lumOff val="98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/>
            <a:t>Авансиро-вание</a:t>
          </a:r>
          <a:endParaRPr lang="ru-RU" sz="1800" kern="1200" dirty="0"/>
        </a:p>
      </dsp:txBody>
      <dsp:txXfrm>
        <a:off x="4551846" y="3790879"/>
        <a:ext cx="1639605" cy="1639605"/>
      </dsp:txXfrm>
    </dsp:sp>
    <dsp:sp modelId="{81746EC9-C8B5-4EEF-948C-2B3CEA315CE8}">
      <dsp:nvSpPr>
        <dsp:cNvPr id="0" name=""/>
        <dsp:cNvSpPr/>
      </dsp:nvSpPr>
      <dsp:spPr>
        <a:xfrm rot="10800000">
          <a:off x="3934766" y="4333998"/>
          <a:ext cx="436069" cy="5533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8269636"/>
            <a:satOff val="13411"/>
            <a:lumOff val="9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0800000">
        <a:off x="3934766" y="4333998"/>
        <a:ext cx="436069" cy="553367"/>
      </dsp:txXfrm>
    </dsp:sp>
    <dsp:sp modelId="{417B3D26-1AA8-4731-AB48-ABC4A5581885}">
      <dsp:nvSpPr>
        <dsp:cNvPr id="0" name=""/>
        <dsp:cNvSpPr/>
      </dsp:nvSpPr>
      <dsp:spPr>
        <a:xfrm>
          <a:off x="2089467" y="3790879"/>
          <a:ext cx="1639605" cy="1639605"/>
        </a:xfrm>
        <a:prstGeom prst="ellipse">
          <a:avLst/>
        </a:prstGeom>
        <a:solidFill>
          <a:schemeClr val="accent3">
            <a:hueOff val="-12404454"/>
            <a:satOff val="20116"/>
            <a:lumOff val="148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Усиление мотива</a:t>
          </a:r>
          <a:endParaRPr lang="ru-RU" sz="1800" kern="1200" dirty="0"/>
        </a:p>
      </dsp:txBody>
      <dsp:txXfrm>
        <a:off x="2089467" y="3790879"/>
        <a:ext cx="1639605" cy="1639605"/>
      </dsp:txXfrm>
    </dsp:sp>
    <dsp:sp modelId="{D306DD3F-DA52-4A16-9D39-C81B02C89B30}">
      <dsp:nvSpPr>
        <dsp:cNvPr id="0" name=""/>
        <dsp:cNvSpPr/>
      </dsp:nvSpPr>
      <dsp:spPr>
        <a:xfrm rot="15120000">
          <a:off x="2314590" y="3174805"/>
          <a:ext cx="436069" cy="5533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12404454"/>
            <a:satOff val="20116"/>
            <a:lumOff val="14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5120000">
        <a:off x="2314590" y="3174805"/>
        <a:ext cx="436069" cy="553367"/>
      </dsp:txXfrm>
    </dsp:sp>
    <dsp:sp modelId="{A329F846-5B6E-4A05-8401-91BDB219A6D2}">
      <dsp:nvSpPr>
        <dsp:cNvPr id="0" name=""/>
        <dsp:cNvSpPr/>
      </dsp:nvSpPr>
      <dsp:spPr>
        <a:xfrm>
          <a:off x="1328550" y="1449017"/>
          <a:ext cx="1639605" cy="1639605"/>
        </a:xfrm>
        <a:prstGeom prst="ellipse">
          <a:avLst/>
        </a:prstGeom>
        <a:solidFill>
          <a:schemeClr val="accent3">
            <a:hueOff val="-16539272"/>
            <a:satOff val="26822"/>
            <a:lumOff val="197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Высокая оценка деталей</a:t>
          </a:r>
          <a:endParaRPr lang="ru-RU" sz="2000" kern="1200" dirty="0"/>
        </a:p>
      </dsp:txBody>
      <dsp:txXfrm>
        <a:off x="1328550" y="1449017"/>
        <a:ext cx="1639605" cy="1639605"/>
      </dsp:txXfrm>
    </dsp:sp>
    <dsp:sp modelId="{251E5652-D685-44FC-9F50-439AED81110E}">
      <dsp:nvSpPr>
        <dsp:cNvPr id="0" name=""/>
        <dsp:cNvSpPr/>
      </dsp:nvSpPr>
      <dsp:spPr>
        <a:xfrm rot="19440000">
          <a:off x="2916386" y="1275715"/>
          <a:ext cx="436069" cy="55336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-16539272"/>
            <a:satOff val="26822"/>
            <a:lumOff val="19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500" kern="1200"/>
        </a:p>
      </dsp:txBody>
      <dsp:txXfrm rot="19440000">
        <a:off x="2916386" y="1275715"/>
        <a:ext cx="436069" cy="55336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C449A4-C294-47AE-8172-475B1457FAB7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B3E38A-EF75-42FC-B50C-7A42F3BB7E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38023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3E38A-EF75-42FC-B50C-7A42F3BB7EE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1040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3E38A-EF75-42FC-B50C-7A42F3BB7EE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2666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3E38A-EF75-42FC-B50C-7A42F3BB7EE8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3285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9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404664"/>
            <a:ext cx="7272808" cy="2619723"/>
          </a:xfrm>
        </p:spPr>
        <p:txBody>
          <a:bodyPr>
            <a:noAutofit/>
          </a:bodyPr>
          <a:lstStyle/>
          <a:p>
            <a:pPr algn="ctr"/>
            <a:r>
              <a:rPr lang="ru-RU" sz="3600" i="1" dirty="0"/>
              <a:t>Специальные условия, </a:t>
            </a: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 smtClean="0"/>
              <a:t>необходимые </a:t>
            </a:r>
            <a:r>
              <a:rPr lang="ru-RU" sz="3600" i="1" dirty="0"/>
              <a:t>для дополнительного  образования лиц с </a:t>
            </a:r>
            <a:r>
              <a:rPr lang="ru-RU" sz="3600" i="1" dirty="0" smtClean="0"/>
              <a:t>ОВЗ</a:t>
            </a:r>
            <a:endParaRPr lang="ru-RU" sz="3600" i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439" r="14492"/>
          <a:stretch/>
        </p:blipFill>
        <p:spPr bwMode="auto">
          <a:xfrm>
            <a:off x="-8888" y="4732984"/>
            <a:ext cx="2095131" cy="1993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03014" y="4237721"/>
            <a:ext cx="7772400" cy="86409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Тарасенко Галина Юрьевна, преподаватель </a:t>
            </a:r>
          </a:p>
          <a:p>
            <a:r>
              <a:rPr lang="ru-RU" dirty="0" smtClean="0"/>
              <a:t>МБУ ДО «Детская школа искусств № 1» </a:t>
            </a:r>
          </a:p>
          <a:p>
            <a:r>
              <a:rPr lang="ru-RU" dirty="0" smtClean="0"/>
              <a:t>МО Кандалакшский район</a:t>
            </a: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000" t="7862" r="6135" b="11530"/>
          <a:stretch/>
        </p:blipFill>
        <p:spPr bwMode="auto">
          <a:xfrm>
            <a:off x="7524328" y="4824164"/>
            <a:ext cx="1452970" cy="1811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624"/>
            <a:ext cx="1491771" cy="1486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378" t="14233" r="18214"/>
          <a:stretch/>
        </p:blipFill>
        <p:spPr>
          <a:xfrm>
            <a:off x="3756733" y="5072329"/>
            <a:ext cx="1656184" cy="165405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8179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819" r="7863"/>
          <a:stretch/>
        </p:blipFill>
        <p:spPr>
          <a:xfrm>
            <a:off x="3968318" y="1412776"/>
            <a:ext cx="5175682" cy="49137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4376"/>
            <a:ext cx="6336704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Результаты программы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44824"/>
            <a:ext cx="5338936" cy="4325112"/>
          </a:xfrm>
        </p:spPr>
        <p:txBody>
          <a:bodyPr/>
          <a:lstStyle/>
          <a:p>
            <a:r>
              <a:rPr lang="ru-RU" dirty="0" smtClean="0">
                <a:latin typeface="Times New Roman"/>
                <a:ea typeface="Calibri"/>
              </a:rPr>
              <a:t>;</a:t>
            </a:r>
          </a:p>
          <a:p>
            <a:r>
              <a:rPr lang="ru-RU" dirty="0" smtClean="0">
                <a:latin typeface="Times New Roman"/>
              </a:rPr>
              <a:t>у</a:t>
            </a:r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1424255444"/>
              </p:ext>
            </p:extLst>
          </p:nvPr>
        </p:nvGraphicFramePr>
        <p:xfrm>
          <a:off x="179512" y="1045580"/>
          <a:ext cx="7488832" cy="5648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="" xmlns:p14="http://schemas.microsoft.com/office/powerpoint/2010/main" val="16291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16632"/>
            <a:ext cx="6991796" cy="1470025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934" y="2276872"/>
            <a:ext cx="6425596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350785"/>
            <a:ext cx="1512168" cy="1507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6003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046"/>
          <a:stretch/>
        </p:blipFill>
        <p:spPr bwMode="auto">
          <a:xfrm>
            <a:off x="79899" y="692696"/>
            <a:ext cx="2331858" cy="155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971401"/>
            <a:ext cx="6563072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/>
                <a:ea typeface="Calibri"/>
              </a:rPr>
              <a:t>Концепция </a:t>
            </a:r>
            <a:r>
              <a:rPr lang="ru-RU" dirty="0">
                <a:latin typeface="Times New Roman"/>
                <a:ea typeface="Calibri"/>
              </a:rPr>
              <a:t>интегрированного обучения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Каждый человек, независимо от состояния здоровья, наличия физического или умственного недостатка, имеет право на получение образования, качество которого не отличается от качества образования, получаемого здоровыми людьми</a:t>
            </a:r>
            <a:r>
              <a:rPr lang="ru-RU" dirty="0" smtClean="0"/>
              <a:t>.</a:t>
            </a:r>
          </a:p>
          <a:p>
            <a:r>
              <a:rPr lang="ru-RU" dirty="0"/>
              <a:t>Все дети-инвалиды и дети с ограниченными возможностями здоровья школьного возраста имеют право на обучение в общеобразовательных школах по месту жительства. </a:t>
            </a:r>
            <a:endParaRPr lang="ru-RU" dirty="0" smtClean="0"/>
          </a:p>
          <a:p>
            <a:r>
              <a:rPr lang="ru-RU" dirty="0" smtClean="0"/>
              <a:t>Каждому </a:t>
            </a:r>
            <a:r>
              <a:rPr lang="ru-RU" dirty="0"/>
              <a:t>ребенку должно быть предоставлено право развиваться в своем персональном темпе. </a:t>
            </a:r>
            <a:endParaRPr lang="ru-RU" dirty="0" smtClean="0"/>
          </a:p>
          <a:p>
            <a:r>
              <a:rPr lang="ru-RU" dirty="0"/>
              <a:t>Интегрированное обучение строится на основе Закона РФ </a:t>
            </a:r>
            <a:r>
              <a:rPr lang="ru-RU" dirty="0" smtClean="0"/>
              <a:t>"</a:t>
            </a:r>
            <a:r>
              <a:rPr lang="ru-RU" dirty="0"/>
              <a:t>Об образовании лиц с ограниченными возможностями </a:t>
            </a:r>
            <a:r>
              <a:rPr lang="ru-RU" dirty="0" smtClean="0"/>
              <a:t>здоровья"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7791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412776"/>
            <a:ext cx="7772400" cy="1362075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Дополнительное образование лиц с ОВЗ на конкретном примере</a:t>
            </a: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852936"/>
            <a:ext cx="7772400" cy="1509712"/>
          </a:xfrm>
        </p:spPr>
        <p:txBody>
          <a:bodyPr>
            <a:normAutofit fontScale="92500"/>
          </a:bodyPr>
          <a:lstStyle/>
          <a:p>
            <a:r>
              <a:rPr lang="ru-RU" sz="2400" dirty="0">
                <a:latin typeface="Times New Roman"/>
                <a:ea typeface="Calibri"/>
              </a:rPr>
              <a:t>Диагноз заболевания – частичная атрофия зрительных нервов на фоне </a:t>
            </a:r>
            <a:r>
              <a:rPr lang="ru-RU" sz="2400" dirty="0" err="1">
                <a:latin typeface="Times New Roman"/>
                <a:ea typeface="Calibri"/>
              </a:rPr>
              <a:t>резидуального</a:t>
            </a:r>
            <a:r>
              <a:rPr lang="ru-RU" sz="2400" dirty="0">
                <a:latin typeface="Times New Roman"/>
                <a:ea typeface="Calibri"/>
              </a:rPr>
              <a:t> поражения центральной нервной системы – сложный дефект, когда сочетаются два первичных дефекта в равной степени. Сохранность зрения – 10%.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509120"/>
            <a:ext cx="3024336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2647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ШИ\Desktop\Тарасенко Г.Ю\GEDC48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10568"/>
            <a:ext cx="7524328" cy="56432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="" xmlns:p14="http://schemas.microsoft.com/office/powerpoint/2010/main" val="143659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6800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400" dirty="0">
                <a:solidFill>
                  <a:srgbClr val="00B050"/>
                </a:solidFill>
                <a:latin typeface="Times New Roman"/>
                <a:ea typeface="Calibri"/>
              </a:rPr>
              <a:t>Адаптационный период</a:t>
            </a:r>
            <a:r>
              <a:rPr lang="ru-RU" dirty="0">
                <a:latin typeface="Times New Roman"/>
                <a:ea typeface="Calibri"/>
              </a:rPr>
              <a:t/>
            </a:r>
            <a:br>
              <a:rPr lang="ru-RU" dirty="0">
                <a:latin typeface="Times New Roman"/>
                <a:ea typeface="Calibri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32511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/>
                <a:ea typeface="Calibri"/>
              </a:rPr>
              <a:t>Установить </a:t>
            </a:r>
            <a:r>
              <a:rPr lang="ru-RU" dirty="0">
                <a:latin typeface="Times New Roman"/>
                <a:ea typeface="Calibri"/>
              </a:rPr>
              <a:t>эмоциональный контакт,  обеспечить положительное эмоциональное </a:t>
            </a:r>
            <a:r>
              <a:rPr lang="ru-RU" dirty="0" smtClean="0">
                <a:latin typeface="Times New Roman"/>
                <a:ea typeface="Calibri"/>
              </a:rPr>
              <a:t>состояние;</a:t>
            </a:r>
          </a:p>
          <a:p>
            <a:r>
              <a:rPr lang="ru-RU" dirty="0" smtClean="0">
                <a:latin typeface="Times New Roman"/>
                <a:ea typeface="Calibri"/>
              </a:rPr>
              <a:t>Построение образовательного процесса </a:t>
            </a:r>
            <a:r>
              <a:rPr lang="ru-RU" dirty="0">
                <a:latin typeface="Times New Roman"/>
                <a:ea typeface="Calibri"/>
              </a:rPr>
              <a:t>с опорой на имеющиеся органы чувств – слух, осязание, тактильные </a:t>
            </a:r>
            <a:r>
              <a:rPr lang="ru-RU" dirty="0" smtClean="0">
                <a:latin typeface="Times New Roman"/>
                <a:ea typeface="Calibri"/>
              </a:rPr>
              <a:t>ощущения</a:t>
            </a:r>
            <a:r>
              <a:rPr lang="ru-RU" dirty="0">
                <a:latin typeface="Times New Roman"/>
                <a:ea typeface="Calibri"/>
              </a:rPr>
              <a:t>;</a:t>
            </a:r>
            <a:endParaRPr lang="ru-RU" dirty="0" smtClean="0">
              <a:latin typeface="Times New Roman"/>
              <a:ea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Педагогическая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цель – помочь обучающемуся индивидуально приспособиться к инструменту, найти свои удобные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ощущения</a:t>
            </a:r>
            <a:endParaRPr lang="ru-RU" dirty="0"/>
          </a:p>
        </p:txBody>
      </p:sp>
      <p:pic>
        <p:nvPicPr>
          <p:cNvPr id="4098" name="Picture 2" descr="C:\Users\USER\Desktop\slide-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1934" t="45004" r="48" b="24423"/>
          <a:stretch/>
        </p:blipFill>
        <p:spPr bwMode="auto">
          <a:xfrm>
            <a:off x="6012160" y="4670792"/>
            <a:ext cx="2520280" cy="20597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8275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="" xmlns:p14="http://schemas.microsoft.com/office/powerpoint/2010/main" val="3916466043"/>
              </p:ext>
            </p:extLst>
          </p:nvPr>
        </p:nvGraphicFramePr>
        <p:xfrm>
          <a:off x="395536" y="980728"/>
          <a:ext cx="8280920" cy="5432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Овал 5"/>
          <p:cNvSpPr/>
          <p:nvPr/>
        </p:nvSpPr>
        <p:spPr>
          <a:xfrm>
            <a:off x="3419872" y="3068960"/>
            <a:ext cx="2304256" cy="1800200"/>
          </a:xfrm>
          <a:prstGeom prst="ellipse">
            <a:avLst/>
          </a:prstGeom>
          <a:solidFill>
            <a:srgbClr val="FFC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</a:rPr>
              <a:t>Приемы работы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561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532888"/>
            <a:ext cx="8229600" cy="4325112"/>
          </a:xfrm>
        </p:spPr>
        <p:txBody>
          <a:bodyPr>
            <a:normAutofit/>
          </a:bodyPr>
          <a:lstStyle/>
          <a:p>
            <a:pPr marL="109728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развитие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мотивации к познанию и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творчеству</a:t>
            </a:r>
            <a:r>
              <a:rPr lang="ru-RU" dirty="0">
                <a:latin typeface="Times New Roman"/>
                <a:ea typeface="Calibri"/>
                <a:cs typeface="Times New Roman"/>
              </a:rPr>
              <a:t>;</a:t>
            </a: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организация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работы на доступном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уровне;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адаптированный процесс обучения;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доступность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использования в практике.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058" t="50000" r="2945" b="20345"/>
          <a:stretch/>
        </p:blipFill>
        <p:spPr>
          <a:xfrm>
            <a:off x="6156176" y="4509120"/>
            <a:ext cx="2651459" cy="20337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087" r="13593" b="39547"/>
          <a:stretch/>
        </p:blipFill>
        <p:spPr>
          <a:xfrm>
            <a:off x="32551" y="647193"/>
            <a:ext cx="3729610" cy="24393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3431" y="1124744"/>
            <a:ext cx="6804248" cy="106680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Индивидуальный образовательный маршрут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234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ШИ\Desktop\Тарасенко Г.Ю\IMG_34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764704"/>
            <a:ext cx="4371950" cy="5829266"/>
          </a:xfrm>
          <a:prstGeom prst="rect">
            <a:avLst/>
          </a:prstGeom>
          <a:ln w="190500" cap="sq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1701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620688"/>
            <a:ext cx="6869341" cy="792088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/>
                <a:solidFill>
                  <a:schemeClr val="accent3"/>
                </a:solidFill>
              </a:rPr>
              <a:t>Результат программы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18049"/>
            <a:ext cx="2483768" cy="1319945"/>
          </a:xfr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5535612"/>
            <a:ext cx="2481263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192" y="5561808"/>
            <a:ext cx="2481263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\\Secretar-pc\общая_секретарь\Для Е.С\ScanImage419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628800"/>
            <a:ext cx="2520280" cy="3712497"/>
          </a:xfrm>
          <a:prstGeom prst="rect">
            <a:avLst/>
          </a:prstGeom>
          <a:ln w="190500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493" y="5485316"/>
            <a:ext cx="2481263" cy="132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8" y="477235"/>
            <a:ext cx="1693527" cy="1511605"/>
          </a:xfrm>
          <a:prstGeom prst="rect">
            <a:avLst/>
          </a:prstGeom>
        </p:spPr>
      </p:pic>
      <p:pic>
        <p:nvPicPr>
          <p:cNvPr id="2053" name="Picture 5" descr="\\Secretar-pc\общая_секретарь\Для Е.С\ScanImage419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90934"/>
            <a:ext cx="2376264" cy="3751854"/>
          </a:xfrm>
          <a:prstGeom prst="rect">
            <a:avLst/>
          </a:prstGeom>
          <a:ln w="190500" cap="sq">
            <a:solidFill>
              <a:srgbClr val="92D05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\\Secretar-pc\общая_секретарь\Для Е.С\ScanImage419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823" y="1988840"/>
            <a:ext cx="2520280" cy="3759294"/>
          </a:xfrm>
          <a:prstGeom prst="rect">
            <a:avLst/>
          </a:prstGeom>
          <a:ln w="190500" cap="sq">
            <a:solidFill>
              <a:srgbClr val="00B0F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0817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669</TotalTime>
  <Words>259</Words>
  <Application>Microsoft Office PowerPoint</Application>
  <PresentationFormat>Экран (4:3)</PresentationFormat>
  <Paragraphs>39</Paragraphs>
  <Slides>11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Городская</vt:lpstr>
      <vt:lpstr>Специальные условия,  необходимые для дополнительного  образования лиц с ОВЗ</vt:lpstr>
      <vt:lpstr>Концепция интегрированного обучения</vt:lpstr>
      <vt:lpstr>Дополнительное образование лиц с ОВЗ на конкретном примере</vt:lpstr>
      <vt:lpstr>Слайд 4</vt:lpstr>
      <vt:lpstr>Адаптационный период </vt:lpstr>
      <vt:lpstr>Слайд 6</vt:lpstr>
      <vt:lpstr>Индивидуальный образовательный маршрут</vt:lpstr>
      <vt:lpstr>Слайд 8</vt:lpstr>
      <vt:lpstr>Результат программы</vt:lpstr>
      <vt:lpstr>Результаты программы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Специальные условия,  необходимые для дополнительного  образования лиц с ОВЗ,  специфика инклюзивного подхода  в образовании</dc:title>
  <dc:creator>ДШИ</dc:creator>
  <cp:lastModifiedBy>1</cp:lastModifiedBy>
  <cp:revision>29</cp:revision>
  <dcterms:created xsi:type="dcterms:W3CDTF">2020-05-25T07:02:01Z</dcterms:created>
  <dcterms:modified xsi:type="dcterms:W3CDTF">2022-02-05T11:53:30Z</dcterms:modified>
</cp:coreProperties>
</file>