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6" r:id="rId3"/>
    <p:sldId id="288" r:id="rId4"/>
    <p:sldId id="287" r:id="rId5"/>
    <p:sldId id="289" r:id="rId6"/>
    <p:sldId id="268" r:id="rId7"/>
    <p:sldId id="257" r:id="rId8"/>
    <p:sldId id="258" r:id="rId9"/>
    <p:sldId id="265" r:id="rId10"/>
    <p:sldId id="267" r:id="rId11"/>
    <p:sldId id="266" r:id="rId12"/>
    <p:sldId id="259" r:id="rId13"/>
    <p:sldId id="261" r:id="rId14"/>
    <p:sldId id="269" r:id="rId15"/>
    <p:sldId id="264" r:id="rId16"/>
    <p:sldId id="284" r:id="rId17"/>
    <p:sldId id="285" r:id="rId18"/>
    <p:sldId id="271" r:id="rId19"/>
    <p:sldId id="272" r:id="rId20"/>
    <p:sldId id="273" r:id="rId21"/>
    <p:sldId id="277" r:id="rId22"/>
    <p:sldId id="279" r:id="rId23"/>
    <p:sldId id="281" r:id="rId24"/>
    <p:sldId id="291" r:id="rId25"/>
    <p:sldId id="29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5" d="100"/>
          <a:sy n="65" d="100"/>
        </p:scale>
        <p:origin x="8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080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4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485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958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033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1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54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06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0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383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892C87C-7445-449E-A7D1-4CDE0EB9F69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228EFBB-74DA-4ADA-B526-A120B34693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92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51.jpeg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g"/><Relationship Id="rId3" Type="http://schemas.openxmlformats.org/officeDocument/2006/relationships/image" Target="../media/image88.jpg"/><Relationship Id="rId7" Type="http://schemas.openxmlformats.org/officeDocument/2006/relationships/image" Target="../media/image92.jp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g"/><Relationship Id="rId5" Type="http://schemas.openxmlformats.org/officeDocument/2006/relationships/image" Target="../media/image90.jpg"/><Relationship Id="rId4" Type="http://schemas.openxmlformats.org/officeDocument/2006/relationships/image" Target="../media/image89.jpg"/><Relationship Id="rId9" Type="http://schemas.openxmlformats.org/officeDocument/2006/relationships/image" Target="../media/image9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e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8415" y="1704109"/>
            <a:ext cx="10277382" cy="2867889"/>
          </a:xfrm>
        </p:spPr>
        <p:txBody>
          <a:bodyPr>
            <a:normAutofit/>
          </a:bodyPr>
          <a:lstStyle/>
          <a:p>
            <a:r>
              <a:rPr lang="ru-RU" sz="80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Брелки из фетра для 2-3 классов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01436" y="4750386"/>
            <a:ext cx="74191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Презентация составлена </a:t>
            </a:r>
          </a:p>
          <a:p>
            <a:pPr>
              <a:defRPr/>
            </a:pPr>
            <a:r>
              <a:rPr lang="ru-RU" sz="2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руководителем ТО «Волшебная иголочка»</a:t>
            </a:r>
            <a:br>
              <a:rPr lang="ru-RU" sz="2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ru-RU" sz="2400" b="1" dirty="0" err="1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Стукаловой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К.И.</a:t>
            </a:r>
          </a:p>
          <a:p>
            <a:pPr>
              <a:defRPr/>
            </a:pPr>
            <a:endParaRPr lang="ru-RU" sz="2400" b="1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defRPr/>
            </a:pPr>
            <a:r>
              <a:rPr lang="ru-RU" sz="2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                                г. Лутугино, 2022</a:t>
            </a:r>
            <a:endParaRPr lang="ru-RU" sz="4800" b="1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E45299A-84D8-4D5F-9EA7-3869E28E86BD}"/>
              </a:ext>
            </a:extLst>
          </p:cNvPr>
          <p:cNvSpPr/>
          <p:nvPr/>
        </p:nvSpPr>
        <p:spPr>
          <a:xfrm>
            <a:off x="332509" y="229989"/>
            <a:ext cx="110877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ГУДО ЛНР «</a:t>
            </a:r>
            <a:r>
              <a:rPr lang="ru-RU" sz="3600" b="1" dirty="0" err="1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Лутугиский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дом детского и юношеского творчества»</a:t>
            </a:r>
          </a:p>
        </p:txBody>
      </p:sp>
    </p:spTree>
    <p:extLst>
      <p:ext uri="{BB962C8B-B14F-4D97-AF65-F5344CB8AC3E}">
        <p14:creationId xmlns:p14="http://schemas.microsoft.com/office/powerpoint/2010/main" val="1108137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93" y="526858"/>
            <a:ext cx="3230123" cy="178462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Девчата </a:t>
            </a:r>
            <a:b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0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и сердечки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77" y="2440184"/>
            <a:ext cx="3033160" cy="3319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116" y="342955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260" y="585676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5026" y="573400"/>
            <a:ext cx="3474711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582" y="4173400"/>
            <a:ext cx="2991233" cy="2243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603" y="4200360"/>
            <a:ext cx="2991235" cy="224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347" y="4200360"/>
            <a:ext cx="2991235" cy="224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7068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45" y="4179646"/>
            <a:ext cx="2717591" cy="2456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648" y="233610"/>
            <a:ext cx="5118195" cy="390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528" y="1406419"/>
            <a:ext cx="3041785" cy="26867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81" y="316779"/>
            <a:ext cx="2844911" cy="1325563"/>
          </a:xfrm>
          <a:ln>
            <a:noFill/>
          </a:ln>
          <a:effectLst>
            <a:softEdge rad="112500"/>
          </a:effectLst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Совята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548" y="4148741"/>
            <a:ext cx="3094238" cy="2464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689" y="3286380"/>
            <a:ext cx="3137274" cy="3137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081" y="333978"/>
            <a:ext cx="3418391" cy="2952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5642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198" y="476932"/>
            <a:ext cx="4686732" cy="1325563"/>
          </a:xfrm>
        </p:spPr>
        <p:txBody>
          <a:bodyPr>
            <a:normAutofit/>
          </a:bodyPr>
          <a:lstStyle/>
          <a:p>
            <a:r>
              <a:rPr lang="ru-RU" b="1" dirty="0" err="1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Мультяшки</a:t>
            </a:r>
            <a:endParaRPr lang="ru-RU" b="1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6" y="1741987"/>
            <a:ext cx="6048375" cy="378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8545"/>
            <a:ext cx="6048375" cy="3604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853" y="3021893"/>
            <a:ext cx="4656667" cy="349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0735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476" y="456711"/>
            <a:ext cx="684986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Коровы, барашки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8" y="207818"/>
            <a:ext cx="4711888" cy="3760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9440" y="1861936"/>
            <a:ext cx="4083628" cy="3096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056" y="3028174"/>
            <a:ext cx="4711887" cy="3529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9345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www.superda4nik.ru/wp-content/uploads/2015/11/podelka-obezyan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37" y="1171141"/>
            <a:ext cx="4447264" cy="4898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24180" y="109119"/>
            <a:ext cx="31486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Алгоритм </a:t>
            </a:r>
            <a:endParaRPr lang="ru-RU" sz="4400" dirty="0"/>
          </a:p>
        </p:txBody>
      </p:sp>
      <p:pic>
        <p:nvPicPr>
          <p:cNvPr id="10" name="Picture 2" descr="http://img1.liveinternet.ru/images/attach/c/11/116/680/116680995_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95459" y="2926899"/>
            <a:ext cx="1574328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07" y="1013048"/>
            <a:ext cx="7923593" cy="4898000"/>
          </a:xfrm>
        </p:spPr>
        <p:txBody>
          <a:bodyPr>
            <a:normAutofit/>
          </a:bodyPr>
          <a:lstStyle/>
          <a:p>
            <a:r>
              <a:rPr lang="ru-RU" dirty="0"/>
              <a:t>Нарисовать эскиз брелока на бумаге в М1:1.</a:t>
            </a:r>
          </a:p>
          <a:p>
            <a:r>
              <a:rPr lang="ru-RU" dirty="0"/>
              <a:t>Вырезать из бумаги лекала.</a:t>
            </a:r>
          </a:p>
          <a:p>
            <a:r>
              <a:rPr lang="ru-RU" dirty="0"/>
              <a:t>Раскроить заготовки из фетра (подумайте сколько?).</a:t>
            </a:r>
          </a:p>
          <a:p>
            <a:r>
              <a:rPr lang="ru-RU" dirty="0"/>
              <a:t>Выполнить полностью мордочку в 1 слой.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Сшить 2 детали между собой и набить синтепоном, зашить отверстие.</a:t>
            </a:r>
          </a:p>
          <a:p>
            <a:r>
              <a:rPr lang="ru-RU" dirty="0"/>
              <a:t>Завершить и украсить работу.</a:t>
            </a:r>
          </a:p>
        </p:txBody>
      </p:sp>
      <p:pic>
        <p:nvPicPr>
          <p:cNvPr id="11" name="Picture 2" descr="http://nacrestike.ru/14/02/11/petelnyy-obmetochnyy-sho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9144" y="2900141"/>
            <a:ext cx="1512166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72360" y="2926899"/>
            <a:ext cx="32624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Виды швов</a:t>
            </a:r>
          </a:p>
        </p:txBody>
      </p:sp>
    </p:spTree>
    <p:extLst>
      <p:ext uri="{BB962C8B-B14F-4D97-AF65-F5344CB8AC3E}">
        <p14:creationId xmlns:p14="http://schemas.microsoft.com/office/powerpoint/2010/main" val="958970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5" y="261816"/>
            <a:ext cx="1100050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Инструменты  и материалы: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6059" y="1587380"/>
            <a:ext cx="3739881" cy="4439348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Бумага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Фетр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Игла 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Нитки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Бисер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Ножницы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Синтепон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Подвеска для ключа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Карандаш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Глазки или бусины</a:t>
            </a:r>
          </a:p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Клей пистолет</a:t>
            </a:r>
            <a:endParaRPr lang="ru-RU" sz="4400" dirty="0">
              <a:ln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endParaRPr lang="ru-RU" dirty="0"/>
          </a:p>
        </p:txBody>
      </p:sp>
      <p:pic>
        <p:nvPicPr>
          <p:cNvPr id="1026" name="Picture 2" descr="http://youmakeart.ru/images/gallery/fetr/youmakeart-fetr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04" y="1514484"/>
            <a:ext cx="4235797" cy="4162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iser.info/files/images2node/biser.info_64519372149fd81be88574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03" y="1514484"/>
            <a:ext cx="4162892" cy="4162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99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DCIM\102OLYMP\P41803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56533" y="1569222"/>
            <a:ext cx="4790054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4434" y="1353981"/>
            <a:ext cx="4737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На листе нарисовать лекала и вырезать шаблоны.</a:t>
            </a:r>
          </a:p>
        </p:txBody>
      </p:sp>
      <p:pic>
        <p:nvPicPr>
          <p:cNvPr id="2052" name="Picture 4" descr="K:\DCIM\102OLYMP\P41904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952" y="4472415"/>
            <a:ext cx="3828197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K:\DCIM\102OLYMP\P418036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8892" y="3601170"/>
            <a:ext cx="5294473" cy="3170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255048" y="1153723"/>
            <a:ext cx="6742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2. Перенести вырезанные шаблоны на фетр и вырезать.</a:t>
            </a:r>
          </a:p>
        </p:txBody>
      </p:sp>
      <p:pic>
        <p:nvPicPr>
          <p:cNvPr id="4" name="Picture 3" descr="K:\DCIM\102OLYMP\P41903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3773" y="2184978"/>
            <a:ext cx="392764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07230" y="777628"/>
            <a:ext cx="347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Ход работы: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41964" y="165860"/>
            <a:ext cx="8575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Совёнок из фетра для 2 класса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DCIM\102OLYMP\P41803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4727" y="2199412"/>
            <a:ext cx="3890912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K:\DCIM\102OLYMP\P41803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32363" y="150100"/>
            <a:ext cx="4079627" cy="3425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K:\DCIM\102OLYMP\P41803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74959" y="2920679"/>
            <a:ext cx="3528687" cy="3159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7926" y="531293"/>
            <a:ext cx="448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3. К одной половине туловища пришить клювик, лапки, крылья, брюшко, украсить бисером, приклеить  глазки.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67977" y="3900111"/>
            <a:ext cx="3906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4. Сшить обе части туловища вместе, набить синтепоном.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27026" y="5476247"/>
            <a:ext cx="4384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Совёнок готов!</a:t>
            </a:r>
          </a:p>
        </p:txBody>
      </p:sp>
      <p:pic>
        <p:nvPicPr>
          <p:cNvPr id="8" name="Picture 2" descr="http://img1.liveinternet.ru/images/attach/c/11/116/680/116680995_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52698" y="5079412"/>
            <a:ext cx="1574328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nacrestike.ru/14/02/11/petelnyy-obmetochnyy-sho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65852" y="1772704"/>
            <a:ext cx="1512166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к сделать брел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567" y="1598848"/>
            <a:ext cx="4326008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Брелок своими рук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23" y="2060513"/>
            <a:ext cx="6065413" cy="4049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Поделки из фетр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35567" y="3856379"/>
            <a:ext cx="4311000" cy="2805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87927" y="1598848"/>
            <a:ext cx="3480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  <a:r>
              <a:rPr lang="ru-RU" sz="2400" dirty="0"/>
              <a:t>. Делаем выкройку</a:t>
            </a:r>
            <a:r>
              <a:rPr lang="ru-RU" sz="2000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85727" y="1143402"/>
            <a:ext cx="6218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2. Переводим на фетр и вырезаем детали.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58673" y="155864"/>
            <a:ext cx="10037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Медвежонок для 3 класса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5153BB-9BD7-4149-A8F3-1896D5BAAADC}"/>
              </a:ext>
            </a:extLst>
          </p:cNvPr>
          <p:cNvSpPr txBox="1"/>
          <p:nvPr/>
        </p:nvSpPr>
        <p:spPr>
          <a:xfrm>
            <a:off x="267964" y="1075628"/>
            <a:ext cx="3480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Ход выполнения: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diy.ru/media/st/0d/5c/23/6d98e900454872eac843742cc2e7d529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20" y="1011693"/>
            <a:ext cx="384534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www.diy.ru/media/st/6b/2f/7f/ead32a5ce8fdcd9cc450ed0d272a61fbe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20" y="3728311"/>
            <a:ext cx="384534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://www.diy.ru/media/st/09/97/c4/e885233b40005cd45ca0de0083fc02101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44" y="809620"/>
            <a:ext cx="4378036" cy="5837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407215" y="210998"/>
            <a:ext cx="6088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3. Вышиваем коготки на лапках.</a:t>
            </a:r>
          </a:p>
        </p:txBody>
      </p:sp>
      <p:pic>
        <p:nvPicPr>
          <p:cNvPr id="1026" name="Picture 2" descr="http://www.telpics.ru/cache/teddybear/telpics_ru_98533325_185x2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244" y="1114915"/>
            <a:ext cx="2358736" cy="3059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DEAB55-63C8-4E2A-AC27-EA236CA9B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672" y="730906"/>
            <a:ext cx="4878230" cy="475210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6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Брелок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2300" dirty="0">
              <a:solidFill>
                <a:srgbClr val="2626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(</a:t>
            </a:r>
            <a:r>
              <a:rPr lang="ru-RU" sz="23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breloque</a:t>
            </a: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) – это миниатюрный аксессуар или украшение в виде небольшой подвески с креплением, в качестве которого обычно используют кольцо, цепочку, браслет или шнур. </a:t>
            </a:r>
          </a:p>
          <a:p>
            <a:pPr algn="just">
              <a:lnSpc>
                <a:spcPct val="120000"/>
              </a:lnSpc>
            </a:pPr>
            <a:endParaRPr lang="ru-RU" sz="1800" dirty="0">
              <a:solidFill>
                <a:srgbClr val="2626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A7748A-3F0F-41E9-B6CE-A999C5BC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099" y="0"/>
            <a:ext cx="5394666" cy="3243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537E0B-B64E-49E9-848C-AFEC32E2B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902" y="2366645"/>
            <a:ext cx="2782369" cy="24763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9B584E-D51D-4A24-B910-C3C0B2BA09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731" y="3175251"/>
            <a:ext cx="4169252" cy="33354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4077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ишиваем живот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69" y="995610"/>
            <a:ext cx="243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Пришиваем лап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468" y="995610"/>
            <a:ext cx="2429999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Пришиваем лап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255" y="1056205"/>
            <a:ext cx="2430000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Вышиваем носик и ротик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9928" y="4296205"/>
            <a:ext cx="3133333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66269" y="310491"/>
            <a:ext cx="10128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4. Пришиваем животик, лапки, мордочку к 1 слою туловища.</a:t>
            </a:r>
          </a:p>
        </p:txBody>
      </p:sp>
      <p:pic>
        <p:nvPicPr>
          <p:cNvPr id="8" name="Picture 4" descr="Пришиваем мордочк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44" y="4235610"/>
            <a:ext cx="3364674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Пришиваем мордочку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054" y="1662545"/>
            <a:ext cx="3819799" cy="5093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img1.liveinternet.ru/images/attach/c/11/116/680/116680995_2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890953" y="541323"/>
            <a:ext cx="1874181" cy="17142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5732" y="4385747"/>
            <a:ext cx="2781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Вышиваем носик и ротик.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Пришиваем хвос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09" y="1836225"/>
            <a:ext cx="3418802" cy="455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382845" y="582074"/>
            <a:ext cx="36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6</a:t>
            </a:r>
            <a:r>
              <a:rPr lang="ru-RU" sz="2400" dirty="0"/>
              <a:t>. Ко второй детали туловища пришиваем хвост. Прошиваем ушки.</a:t>
            </a:r>
          </a:p>
        </p:txBody>
      </p:sp>
      <p:pic>
        <p:nvPicPr>
          <p:cNvPr id="4" name="Picture 2" descr="http://www.diy.ru/media/st/f1/23/a4/0342aae4a62568889bbc81ddad863966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991" y="1751042"/>
            <a:ext cx="3418801" cy="452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diy.ru/media/st/72/55/dc/f892af030c67dd98163e88262640e50eb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853" y="2509388"/>
            <a:ext cx="2080947" cy="2774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213025" y="550713"/>
            <a:ext cx="4772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7. Складываем детали туловища вместе</a:t>
            </a:r>
            <a:r>
              <a:rPr lang="en-US" sz="2400" dirty="0"/>
              <a:t> </a:t>
            </a:r>
            <a:r>
              <a:rPr lang="ru-RU" sz="2400" dirty="0"/>
              <a:t>и сшиваем оставляя для ключей не зашитым низ.</a:t>
            </a:r>
          </a:p>
        </p:txBody>
      </p:sp>
      <p:pic>
        <p:nvPicPr>
          <p:cNvPr id="7" name="Picture 8" descr="http://www.diy.ru/media/st/3b/af/ea/92ca2ba91684a47245a035bed3aef1ce8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39" y="1782403"/>
            <a:ext cx="3418802" cy="2560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33043" y="582074"/>
            <a:ext cx="2849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5</a:t>
            </a:r>
            <a:r>
              <a:rPr lang="ru-RU" sz="2400" dirty="0"/>
              <a:t>. Вышиваем глазки.</a:t>
            </a:r>
          </a:p>
        </p:txBody>
      </p:sp>
      <p:pic>
        <p:nvPicPr>
          <p:cNvPr id="9" name="Picture 2" descr="http://img1.liveinternet.ru/images/attach/c/11/116/680/116680995_2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9083" y="4251324"/>
            <a:ext cx="1874181" cy="17142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лючница с ошнут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63" y="1420426"/>
            <a:ext cx="3885089" cy="51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76764" y="709516"/>
            <a:ext cx="4740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8. Между швами продеваем шнур.</a:t>
            </a:r>
          </a:p>
        </p:txBody>
      </p:sp>
      <p:pic>
        <p:nvPicPr>
          <p:cNvPr id="4" name="Picture 2" descr="http://www.diy.ru/media/st/92/7a/c5/45baec18fa327cc6e57a3392e8be71635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817" y="1697977"/>
            <a:ext cx="2969999" cy="452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diy.ru/media/st/f3/f7/cf/ff389844fd2248d6c5625acc1b82f235a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384" y="1697977"/>
            <a:ext cx="2969999" cy="440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719236" y="75847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9.Надеваем бусину и завязываем шнур, после чего обрезаем лишнее.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Фетр в рукодели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979" y="2468621"/>
            <a:ext cx="5175887" cy="4167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Медвежонок из фет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569" y="1059231"/>
            <a:ext cx="3509999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0277" y="977346"/>
            <a:ext cx="53072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10. Кусочком фетра оборачиваем узел и фиксируем ниткой с иголкой, надеваем ключ.</a:t>
            </a:r>
          </a:p>
        </p:txBody>
      </p:sp>
      <p:pic>
        <p:nvPicPr>
          <p:cNvPr id="5" name="Picture 2" descr="Брелок для ключ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568" y="1059231"/>
            <a:ext cx="3070345" cy="486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9699BB-36A5-4725-B20E-C27C0C1E0D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" t="44593" r="12399" b="11112"/>
          <a:stretch/>
        </p:blipFill>
        <p:spPr>
          <a:xfrm>
            <a:off x="870154" y="2563712"/>
            <a:ext cx="8181478" cy="4011561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841B52E-52E4-47C2-8970-087C5307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895" y="444959"/>
            <a:ext cx="9196209" cy="129962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Рефлексия занятия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15E52E-DCC2-443B-B489-4D52E41CAD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0" y="1784260"/>
            <a:ext cx="5437239" cy="1932334"/>
          </a:xfrm>
        </p:spPr>
        <p:txBody>
          <a:bodyPr>
            <a:normAutofit fontScale="92500"/>
          </a:bodyPr>
          <a:lstStyle/>
          <a:p>
            <a:r>
              <a:rPr lang="ru-RU" sz="2800" b="1" dirty="0"/>
              <a:t>Что узнали нового?</a:t>
            </a:r>
          </a:p>
          <a:p>
            <a:r>
              <a:rPr lang="ru-RU" sz="2800" b="1" dirty="0"/>
              <a:t>В чем испытывали трудности?</a:t>
            </a:r>
          </a:p>
          <a:p>
            <a:r>
              <a:rPr lang="ru-RU" sz="2800" b="1" dirty="0"/>
              <a:t>Что понравилось на занятии?</a:t>
            </a:r>
          </a:p>
        </p:txBody>
      </p:sp>
    </p:spTree>
    <p:extLst>
      <p:ext uri="{BB962C8B-B14F-4D97-AF65-F5344CB8AC3E}">
        <p14:creationId xmlns:p14="http://schemas.microsoft.com/office/powerpoint/2010/main" val="25107671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ACE5DE-5495-4C7B-9866-7F70ED80E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4" y="107391"/>
            <a:ext cx="3269727" cy="3089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A8F07F-3231-45C9-867A-2B463392B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62" y="34118"/>
            <a:ext cx="3627309" cy="36273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27A7D5-D3C8-4906-8246-789E4190C2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9" t="23628" r="14841"/>
          <a:stretch/>
        </p:blipFill>
        <p:spPr>
          <a:xfrm>
            <a:off x="2485684" y="4629537"/>
            <a:ext cx="2618780" cy="21210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18CF9E-E2D1-4446-B0AC-D53AFF5FEF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334" y="2963035"/>
            <a:ext cx="3832666" cy="3727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837DD67-A28E-4D76-B1E8-21D845FBCD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537" y="2694090"/>
            <a:ext cx="2511927" cy="25119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82BC42-46CB-4F18-A692-1A33E12A93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551" y="107391"/>
            <a:ext cx="4385449" cy="3289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EC77380-6508-4243-A52E-DDE11C4B20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872" y="2963035"/>
            <a:ext cx="3832666" cy="3898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ED51B83-4831-4F43-AD2F-EA4304E345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83" y="2821440"/>
            <a:ext cx="2684312" cy="40365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631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4CA4C78-A2B4-49B4-94F6-8386CEC35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44" y="498764"/>
            <a:ext cx="10910455" cy="586047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1500"/>
              </a:spcBef>
              <a:buNone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История создания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История появления брелока корнями уходит в средневековье, когда состоятельные люди подвешивали на цепочке к поясу монетку или трофей, добытый во время охоты или военных действий. Со временем на монетках стали появляться гербовые символы рода, и окружающие могли сразу определить, к какому сословию относится тот или иной человек. В начале 18 века аксессуар претерпел некоторые изменения и стал сугубо индивидуальной вещью. Между купцами, людьми высшего общества велась негласная борьба на лучшую модель изделия. Владельцы брелоков украшали их золотом, кожей, слоновой костью, производили инкрустацию драгоценными камнями и передавали получившиеся ювелирные изделия из поколения в поколение. В этот период времени появился новый социально-культурный тип мужчины, который тщательнейшим образом следили за своей внешностью, речью и поведением. Именно в этих кругах, брелоку отводили значимое место. Но вскоре интерес к этому пропал.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В середине 19 века брелок приобрёл новый практический статус. Их стали использовать в качестве подвески для ключей, совместили с разными функциональными вещами: фонариком, рулеткой, миниатюрной ручкой, свистком, открывалкой, дистанционным пультом. Но даже в этом качестве брелок не потерял своей популярности, и находились люди, которые коллекционировали эти предметы. В это же время пришла мода на использование брелоков в качестве украшений для мобильного телефона, появились брелки-игрушки. Рекламисты использовали брелок для нанесения на них логотипов, слоганов, и прочей рекламной информации.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884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2CF494-664B-4A95-80AB-E7B26763D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419" y="838632"/>
            <a:ext cx="11587162" cy="56292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На сегодняшний день все брелоки можно разделить на несколько групп. </a:t>
            </a:r>
          </a:p>
          <a:p>
            <a:pPr marL="0" indent="0">
              <a:buNone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Обыкновенные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–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это брелоки, украшенные символикой, знаками зодиака, видами городов и т.д. </a:t>
            </a:r>
          </a:p>
          <a:p>
            <a:pPr marL="0" indent="0">
              <a:buNone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Полезные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– более сложно устроенные, функциональные брелоки. </a:t>
            </a:r>
          </a:p>
          <a:p>
            <a:pPr marL="0" indent="0">
              <a:buNone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Авторские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– изготовленные вручную в единственном экземпляре. </a:t>
            </a:r>
          </a:p>
          <a:p>
            <a:pPr marL="0" indent="0">
              <a:buNone/>
            </a:pP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Гостиничные – брелоки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,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но на данный момент они теряют своё назначение, так как в обиход вошли магнитные карточки. </a:t>
            </a: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Брелоки для мобильных телефонов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,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миниатюрные фигурки, ассоциирующие с самим аппаратом, нередко обладают светозвуковыми функциями.</a:t>
            </a:r>
            <a:b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endParaRPr lang="ru-RU" sz="2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Брелоки-игрушки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–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аксессуары интересные в основном детям. В качестве них могут выступать мягкие плюшевые игрушки. 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1688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9A985-F22A-45AF-A938-ACABD2E4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7652" y="167766"/>
            <a:ext cx="5576639" cy="14134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чего бывают брелки?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D7D2198-8687-4962-8ED7-769E89F4A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410" y="1242017"/>
            <a:ext cx="3490346" cy="32351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4CB619-CA79-40C0-9C0F-EAC4BAE1A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029" y="4552829"/>
            <a:ext cx="3114528" cy="24168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AD47A6-D618-4FD8-BEC0-27E412AFF7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409" y="157141"/>
            <a:ext cx="3271393" cy="24535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920CFB-60C5-461C-8778-8ED81227C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721" y="3094694"/>
            <a:ext cx="3198656" cy="29162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0A1A497-DA06-4621-81CF-EB62A49000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5" y="3336452"/>
            <a:ext cx="3149907" cy="31499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68A2F9C-D13C-4BA5-B7A4-DB3CC962EF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29" y="300703"/>
            <a:ext cx="3219912" cy="24168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39E496A-BC10-4FD0-BAF9-31B9D6759F4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50" y="1441661"/>
            <a:ext cx="2916271" cy="29162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16A1E75-895D-423A-9A87-46EF78FA40B2}"/>
              </a:ext>
            </a:extLst>
          </p:cNvPr>
          <p:cNvSpPr txBox="1"/>
          <p:nvPr/>
        </p:nvSpPr>
        <p:spPr>
          <a:xfrm>
            <a:off x="9683786" y="2455967"/>
            <a:ext cx="1909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бисера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3BB387-63E5-4074-954D-84356C45DCC7}"/>
              </a:ext>
            </a:extLst>
          </p:cNvPr>
          <p:cNvSpPr txBox="1"/>
          <p:nvPr/>
        </p:nvSpPr>
        <p:spPr>
          <a:xfrm>
            <a:off x="3632764" y="4357932"/>
            <a:ext cx="1759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фетра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E90BE7-C726-4301-A3E4-79A8AEC02664}"/>
              </a:ext>
            </a:extLst>
          </p:cNvPr>
          <p:cNvSpPr txBox="1"/>
          <p:nvPr/>
        </p:nvSpPr>
        <p:spPr>
          <a:xfrm>
            <a:off x="566097" y="2571474"/>
            <a:ext cx="1909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ткани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B63369-94FB-4833-B3E2-7D55C16B9F42}"/>
              </a:ext>
            </a:extLst>
          </p:cNvPr>
          <p:cNvSpPr txBox="1"/>
          <p:nvPr/>
        </p:nvSpPr>
        <p:spPr>
          <a:xfrm>
            <a:off x="1787740" y="6224749"/>
            <a:ext cx="2228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мозаики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920C47-73A1-48BA-8AB7-D82349F15C4E}"/>
              </a:ext>
            </a:extLst>
          </p:cNvPr>
          <p:cNvSpPr txBox="1"/>
          <p:nvPr/>
        </p:nvSpPr>
        <p:spPr>
          <a:xfrm>
            <a:off x="6213350" y="4162228"/>
            <a:ext cx="2346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пластика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80D66B-2AFD-4C98-AAF3-ED255739B1EC}"/>
              </a:ext>
            </a:extLst>
          </p:cNvPr>
          <p:cNvSpPr txBox="1"/>
          <p:nvPr/>
        </p:nvSpPr>
        <p:spPr>
          <a:xfrm>
            <a:off x="9543004" y="5842168"/>
            <a:ext cx="2049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резины</a:t>
            </a:r>
          </a:p>
        </p:txBody>
      </p:sp>
    </p:spTree>
    <p:extLst>
      <p:ext uri="{BB962C8B-B14F-4D97-AF65-F5344CB8AC3E}">
        <p14:creationId xmlns:p14="http://schemas.microsoft.com/office/powerpoint/2010/main" val="3537887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1269567"/>
            <a:ext cx="4106070" cy="431886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/>
              <a:t>Где-то в джунглях, </a:t>
            </a:r>
            <a:br>
              <a:rPr lang="ru-RU" sz="2800" dirty="0"/>
            </a:br>
            <a:r>
              <a:rPr lang="ru-RU" sz="2800" dirty="0"/>
              <a:t>на лианах,</a:t>
            </a:r>
            <a:br>
              <a:rPr lang="ru-RU" sz="2800" dirty="0"/>
            </a:br>
            <a:r>
              <a:rPr lang="ru-RU" sz="2800" dirty="0"/>
              <a:t>Где-то с южной стороны</a:t>
            </a:r>
            <a:br>
              <a:rPr lang="ru-RU" sz="2800" dirty="0"/>
            </a:br>
            <a:r>
              <a:rPr lang="ru-RU" sz="2800" dirty="0"/>
              <a:t>Обитают обезьяны,</a:t>
            </a:r>
            <a:br>
              <a:rPr lang="ru-RU" sz="2800" dirty="0"/>
            </a:br>
            <a:r>
              <a:rPr lang="ru-RU" sz="2800" dirty="0"/>
              <a:t>И жирафы, и слоны.</a:t>
            </a:r>
          </a:p>
          <a:p>
            <a:pPr marL="0" indent="0" algn="ctr">
              <a:buNone/>
            </a:pPr>
            <a:r>
              <a:rPr lang="ru-RU" sz="2800" dirty="0"/>
              <a:t>Где в речушке серебристой</a:t>
            </a:r>
            <a:br>
              <a:rPr lang="ru-RU" sz="2800" dirty="0"/>
            </a:br>
            <a:r>
              <a:rPr lang="ru-RU" sz="2800" dirty="0"/>
              <a:t>Бегемоты сладко спят,</a:t>
            </a:r>
            <a:br>
              <a:rPr lang="ru-RU" sz="2800" dirty="0"/>
            </a:br>
            <a:r>
              <a:rPr lang="ru-RU" sz="2800" dirty="0"/>
              <a:t>Разрисованные птицы</a:t>
            </a:r>
            <a:br>
              <a:rPr lang="ru-RU" sz="2800" dirty="0"/>
            </a:br>
            <a:r>
              <a:rPr lang="ru-RU" sz="2800" dirty="0"/>
              <a:t>Цветом радуги летят.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2"/>
          <a:stretch/>
        </p:blipFill>
        <p:spPr>
          <a:xfrm>
            <a:off x="4309270" y="180109"/>
            <a:ext cx="7679530" cy="6497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8730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072" y="275366"/>
            <a:ext cx="4008043" cy="2880000"/>
          </a:xfrm>
        </p:spPr>
        <p:txBody>
          <a:bodyPr/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Милые </a:t>
            </a:r>
            <a:br>
              <a:rPr lang="ru-RU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</a:br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зверушки</a:t>
            </a:r>
          </a:p>
        </p:txBody>
      </p:sp>
      <p:pic>
        <p:nvPicPr>
          <p:cNvPr id="60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3832" y="3155366"/>
            <a:ext cx="3487882" cy="2999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57" y="2939953"/>
            <a:ext cx="4675673" cy="3430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5930" y="159677"/>
            <a:ext cx="2957745" cy="327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140" y="3587925"/>
            <a:ext cx="3046692" cy="2725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832" y="347695"/>
            <a:ext cx="3289972" cy="259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480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531" y="109212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3861" y="4299368"/>
            <a:ext cx="3181709" cy="1325563"/>
          </a:xfrm>
        </p:spPr>
        <p:txBody>
          <a:bodyPr>
            <a:normAutofit/>
          </a:bodyPr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Котята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431" y="162615"/>
            <a:ext cx="3038803" cy="312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570" y="3669559"/>
            <a:ext cx="2980667" cy="2980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575" y="96938"/>
            <a:ext cx="4480956" cy="2975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92" y="3429000"/>
            <a:ext cx="4346372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4949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6106" y="99207"/>
            <a:ext cx="3591285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Зайчата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341" y="3176637"/>
            <a:ext cx="3509971" cy="3509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82" y="58037"/>
            <a:ext cx="379125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860" y="1238553"/>
            <a:ext cx="4142769" cy="552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611" y="2938037"/>
            <a:ext cx="3356473" cy="3748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2"/>
          <a:stretch/>
        </p:blipFill>
        <p:spPr>
          <a:xfrm>
            <a:off x="8750009" y="92848"/>
            <a:ext cx="2988031" cy="309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0110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653</TotalTime>
  <Words>743</Words>
  <Application>Microsoft Office PowerPoint</Application>
  <PresentationFormat>Широкоэкранный</PresentationFormat>
  <Paragraphs>88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Cambria</vt:lpstr>
      <vt:lpstr>Comic Sans MS</vt:lpstr>
      <vt:lpstr>Rockwell</vt:lpstr>
      <vt:lpstr>Rockwell Condensed</vt:lpstr>
      <vt:lpstr>Wingdings</vt:lpstr>
      <vt:lpstr>Дерево</vt:lpstr>
      <vt:lpstr>Брелки из фетра для 2-3 классов</vt:lpstr>
      <vt:lpstr>Презентация PowerPoint</vt:lpstr>
      <vt:lpstr>Презентация PowerPoint</vt:lpstr>
      <vt:lpstr>Презентация PowerPoint</vt:lpstr>
      <vt:lpstr>Из чего бывают брелки?</vt:lpstr>
      <vt:lpstr>Презентация PowerPoint</vt:lpstr>
      <vt:lpstr>Милые  зверушки</vt:lpstr>
      <vt:lpstr>Котята</vt:lpstr>
      <vt:lpstr>Зайчата</vt:lpstr>
      <vt:lpstr>Девчата  и сердечки</vt:lpstr>
      <vt:lpstr>Совята</vt:lpstr>
      <vt:lpstr>Мультяшки</vt:lpstr>
      <vt:lpstr>Коровы, барашки</vt:lpstr>
      <vt:lpstr>Презентация PowerPoint</vt:lpstr>
      <vt:lpstr>Инструменты  и материалы: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занятия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Брелоки из фетра</dc:title>
  <dc:creator>Морозов</dc:creator>
  <cp:lastModifiedBy>Ксения Стукалова</cp:lastModifiedBy>
  <cp:revision>71</cp:revision>
  <cp:lastPrinted>2022-12-04T18:06:23Z</cp:lastPrinted>
  <dcterms:created xsi:type="dcterms:W3CDTF">2016-03-27T12:56:02Z</dcterms:created>
  <dcterms:modified xsi:type="dcterms:W3CDTF">2022-12-04T18:11:01Z</dcterms:modified>
</cp:coreProperties>
</file>