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9" r:id="rId7"/>
    <p:sldId id="261" r:id="rId8"/>
    <p:sldId id="271" r:id="rId9"/>
    <p:sldId id="262" r:id="rId10"/>
    <p:sldId id="263" r:id="rId11"/>
    <p:sldId id="264" r:id="rId12"/>
    <p:sldId id="265" r:id="rId13"/>
    <p:sldId id="270" r:id="rId14"/>
    <p:sldId id="266" r:id="rId15"/>
    <p:sldId id="267" r:id="rId16"/>
    <p:sldId id="26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2420888"/>
            <a:ext cx="7488832" cy="3816424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Внеклассное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занятие по духовно-нравственному просвещению обучающихся начальных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классов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Тема: «Добро и Зло»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учитель начальных классов </a:t>
            </a:r>
          </a:p>
          <a:p>
            <a:pPr algn="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Варева Людмила Ивановна</a:t>
            </a:r>
          </a:p>
          <a:p>
            <a:pPr algn="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Адрес: Республика Коми,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Удорский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район, село Важгорт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3339803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5740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605464" cy="543378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Разные ситуации: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-Ребята, постарайтесь определить, что такое добро, а что такое зло.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 Во дворе бегал маленький щенок. Было сразу видно, что хозяина у этого щенка  нет. Витя привел щенка домой.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Оля шла по улице, увидела кошелек. Девочка подняла его, и там оказалась небольшая сумма денег и какие-то квитанции. Кошелек был очень красивый. Она взяла его себе.</a:t>
            </a:r>
          </a:p>
          <a:p>
            <a:pPr algn="just"/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696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389440" cy="528976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Задание: «Собери пословицу»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доброе дело… (не доходят до добра)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Лихо помнится, а добро…( век не забудется).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Жизнь дана на… (дурное на ум не придет).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добрый привет… (добрый ответ).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Учись доброму… (добрые дела).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Без добрых дел… (красят человека).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Час в добре пробудешь…(все горе забудешь).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Кто живет в добре… (тот ходит в серебре).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Худо тому, … (кто добра не делает никому).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Добрые дела… (нет доброго имени).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Путем зла… (говори смело).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Бедного обижать…(себе добра не желать).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4741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245424" cy="514575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Подведение итогов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Ребята, чтоб стать добрее, необходимо  перестать причинять кому-либо вред, злиться на кого-либо, обижаться или бояться. Для этого достаточно осознать это, и человек способен измениться. Помочь может собственная совесть, это судья, который находится внутри каждого человека. Он чувствует, что на самом деле хорошо, а что плохо. Если совесть каждого из нас возражает против какого-то поступка, то мы должны отказаться от него, какие бы выгоды он не сулил.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134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39844"/>
            <a:ext cx="7245350" cy="5009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77702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245424" cy="514575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Душа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каждого человека - зародыш красивого цветка. Только расцветет он или нет, зависит от духовности воспитания и образования, которое получает человек в семье и школе. О необходимости духовно - нравственного воспитания с яркой очевидностью говорят наши дни. Духовно-нравственное воспитание – это одна из ключевых проблем, которые стоят перед каждым родителем и школой. </a:t>
            </a:r>
          </a:p>
          <a:p>
            <a:pPr algn="just"/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422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547664" y="692696"/>
            <a:ext cx="6400800" cy="5073744"/>
          </a:xfrm>
        </p:spPr>
        <p:txBody>
          <a:bodyPr>
            <a:normAutofit/>
          </a:bodyPr>
          <a:lstStyle/>
          <a:p>
            <a:pPr algn="ctr"/>
            <a:endParaRPr lang="ru-RU" sz="4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должен сначала познать себя, чтоб научить других </a:t>
            </a: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познать.</a:t>
            </a: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4021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marL="45720" indent="0"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внимание!!!!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339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173416" cy="5001736"/>
          </a:xfrm>
        </p:spPr>
        <p:txBody>
          <a:bodyPr/>
          <a:lstStyle/>
          <a:p>
            <a:pPr algn="ctr"/>
            <a:endParaRPr lang="ru-RU" dirty="0" smtClean="0"/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Актуальность</a:t>
            </a:r>
            <a:endParaRPr lang="ru-RU" b="1" dirty="0">
              <a:solidFill>
                <a:srgbClr val="FF0000"/>
              </a:solidFill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ведущее понятие в педагогике. Но во все времена, в прошлом и в наше время, люди очень высоко ценили духовно-нравственное воспитание. В нашем современном мире немного утеряны понятия о нравственных ориентирах. Духовно-нравственное воспитание является сложной, противоречивой, запутанной проблемой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педагогики.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013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245424" cy="536177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Цели и задачи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Формирование духовно- нравственных ценностей у учащихся;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дать понятия о добре и зле, сущности милосердия;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мотивировать к нравственному самосовершенствованию, научить совершать поступки во имя добра.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6108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029400" cy="5145752"/>
          </a:xfrm>
        </p:spPr>
        <p:txBody>
          <a:bodyPr/>
          <a:lstStyle/>
          <a:p>
            <a:endParaRPr lang="ru-RU" b="1" dirty="0" smtClean="0"/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Раскрыть понятия: добро, зло, милосердие.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Формировать духовно- нравственные качества человека.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Воспитывать чувства товарищества, сострадания, стремление совершать добрые дела.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6182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173416" cy="5577800"/>
          </a:xfrm>
        </p:spPr>
        <p:txBody>
          <a:bodyPr>
            <a:normAutofit/>
          </a:bodyPr>
          <a:lstStyle/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Тема нашего сегодняшнего классного часа –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«Добро </a:t>
            </a:r>
            <a:r>
              <a:rPr lang="ru-RU" sz="8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зло</a:t>
            </a:r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45720" indent="0" algn="ctr">
              <a:buNone/>
            </a:pP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966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7316788" cy="52181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Home\Desktop\Рисунок-добра-и-зла-для-школьников-0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7632848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7000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245424" cy="5577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Ребята, сформулируйте определение понятий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«добро», «зло».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Самостоятельная работа по карточкам, продолжите…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«Добро – это…»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«Доброта – это …»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«Добрый человек – это … »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«Зло –это …»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«Злой человек- это…»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Дети отвечают)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3129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245424" cy="50017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Home\Downloads\slide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848" y="1091184"/>
            <a:ext cx="6242304" cy="4354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9409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461448" cy="5433784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Притча «Два волка»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Когда-то давно старик открыл своему внуку одну жизненную истину: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— В каждом человеке идёт борьба, которая очень похожа на борьбу двух волков. Один волк из себя представляет зло: зависть, ревность, сожаление, эгоизм, амбиции, ложь, а другой волк представляет добро: мир, любовь, надежду, истину, доброту и верность.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Внука до глубины души тронули слова деда,  и он задумался, а потом спросил: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— А какой волк в конце побеждает?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Старик улыбнулся и ответил: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Всегда побеждает тот волк, которого ты кормишь.</a:t>
            </a:r>
          </a:p>
          <a:p>
            <a:pPr algn="just"/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295822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85</TotalTime>
  <Words>594</Words>
  <Application>Microsoft Office PowerPoint</Application>
  <PresentationFormat>Экран (4:3)</PresentationFormat>
  <Paragraphs>68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ФЕСТИВАЛЬ  «Православие и отечественная культура» </dc:title>
  <dc:creator>Home</dc:creator>
  <cp:lastModifiedBy>User</cp:lastModifiedBy>
  <cp:revision>14</cp:revision>
  <dcterms:created xsi:type="dcterms:W3CDTF">2023-10-16T17:18:58Z</dcterms:created>
  <dcterms:modified xsi:type="dcterms:W3CDTF">2026-01-30T07:45:27Z</dcterms:modified>
</cp:coreProperties>
</file>