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42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3B654-D13D-4F27-8ED6-9AD072BBA159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B6CD3-9049-4DAA-88AD-E62350251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08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6CD3-9049-4DAA-88AD-E62350251D7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99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93780CB-B476-4729-A32D-E3C1A1CE063F}" type="datetimeFigureOut">
              <a:rPr lang="ru-RU" smtClean="0"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B935D0C-0F9B-4553-BF14-79F7BCD53AC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240612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Проект </a:t>
            </a:r>
            <a:b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«Новая жизнь старой бумаги»</a:t>
            </a: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r>
              <a:rPr lang="ru-RU" b="1" dirty="0" smtClean="0">
                <a:ea typeface="Calibri"/>
                <a:cs typeface="Times New Roman"/>
              </a:rPr>
              <a:t/>
            </a:r>
            <a:br>
              <a:rPr lang="ru-RU" b="1" dirty="0" smtClean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r>
              <a:rPr lang="ru-RU" sz="27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Воспитатели: Щербинина М.В.</a:t>
            </a:r>
            <a:br>
              <a:rPr lang="ru-RU" sz="27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4755827" cy="57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82081"/>
            <a:ext cx="4320480" cy="30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910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Производство бумаги </a:t>
            </a:r>
            <a:endParaRPr lang="ru-RU" dirty="0"/>
          </a:p>
        </p:txBody>
      </p:sp>
      <p:pic>
        <p:nvPicPr>
          <p:cNvPr id="10242" name="Picture 2" descr="C:\ПРОЕКТ мукалатура\фото\IMG_20190419_160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59"/>
            <a:ext cx="3960440" cy="52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ПРОЕКТ мукалатура\фото\IMG_20190419_1606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58"/>
            <a:ext cx="3960440" cy="52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121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ПРОЕКТ мукалатура\фото\20190419_1627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81236" y="691838"/>
            <a:ext cx="5343717" cy="400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ПРОЕКТ мукалатура\фото\20190419_1628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97971" y="1774235"/>
            <a:ext cx="554745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500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ПРОЕКТ мукалатура\фото\20190419_16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07" y="20604"/>
            <a:ext cx="6710164" cy="503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ПРОЕКТ мукалатура\фото\20190419_1631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62927" y="2366360"/>
            <a:ext cx="5133305" cy="384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729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ПРОЕКТ мукалатура\фото\20190419_1634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0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ПРОЕКТ мукалатура\фото\20190419_1635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83752">
            <a:off x="-368594" y="1404156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ПРОЕКТ мукалатура\фото\20190419_163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92077">
            <a:off x="5139384" y="3735303"/>
            <a:ext cx="3400720" cy="255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26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ПРОЕКТ мукалатура\фото\IMG_20190513_162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8676457" cy="650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295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 макулатуры</a:t>
            </a:r>
            <a:endParaRPr lang="ru-RU" dirty="0"/>
          </a:p>
        </p:txBody>
      </p:sp>
      <p:pic>
        <p:nvPicPr>
          <p:cNvPr id="15362" name="Picture 2" descr="C:\ПРОЕКТ мукалатура\фото\IMG_20181130_1027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613" y="3501008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ПРОЕКТ мукалатура\фото\IMG_20181130_1027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4" y="1124744"/>
            <a:ext cx="4859599" cy="36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357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ПРОЕКТ мукалатура\фото\IMG-de21583361a72704456a6c2c51ac89b6-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0"/>
          <a:stretch/>
        </p:blipFill>
        <p:spPr bwMode="auto">
          <a:xfrm>
            <a:off x="0" y="0"/>
            <a:ext cx="6096000" cy="384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ПРОЕКТ мукалатура\фото\IMG_20190527_165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78" y="3129874"/>
            <a:ext cx="4970834" cy="372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ПРОЕКТ мукалатура\фото\IMG-a51a81dbdc45de6e5f2e53375c994744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10" y="4221088"/>
            <a:ext cx="4007768" cy="24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784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Просмотр видео роликов: «Переработка древесины», </a:t>
            </a:r>
            <a:br>
              <a:rPr lang="ru-RU" dirty="0" smtClean="0"/>
            </a:br>
            <a:r>
              <a:rPr lang="ru-RU" dirty="0" smtClean="0"/>
              <a:t>«Производство бумаги».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2816"/>
            <a:ext cx="4442693" cy="333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ПРОЕКТ мукалатура\фото\IMG_20190419_155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595643" cy="269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886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Опытно – экспериментальная деятельность</a:t>
            </a:r>
            <a:br>
              <a:rPr lang="ru-RU" dirty="0" smtClean="0"/>
            </a:br>
            <a:r>
              <a:rPr lang="ru-RU" dirty="0" smtClean="0"/>
              <a:t>«Виды бумаги и картона»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ПРОЕКТ мукалатура\фото\IMG_20190409_175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05472"/>
            <a:ext cx="844758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558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ПРОЕКТ мукалатура\фото\IMG_20190409_174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773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«Свойства бумаги»</a:t>
            </a:r>
            <a:endParaRPr lang="ru-RU" dirty="0"/>
          </a:p>
        </p:txBody>
      </p:sp>
      <p:pic>
        <p:nvPicPr>
          <p:cNvPr id="5122" name="Picture 2" descr="C:\ПРОЕКТ мукалатура\фото\IMG_20190409_1733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488832" cy="536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825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ПРОЕКТ мукалатура\фото\IMG_20190409_1735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628682" cy="64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ПРОЕКТ мукалатура\фото\IMG_20190409_173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413" y="116632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ПРОЕКТ мукалатура\фото\IMG_20190409_174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94" y="3284984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319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ПРОЕКТ мукалатура\фото\IMG-360d519ff9a97232f786dd3aada307b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4473"/>
            <a:ext cx="2664296" cy="355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ПРОЕКТ мукалатура\фото\IMG-22b89ba6184cd32d429ca7c14abdfb0b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0"/>
            <a:ext cx="3168352" cy="42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ПРОЕКТ мукалатура\фото\IMG-6623ecb68fbcef7fad14c71ac6ce44da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801" y="94473"/>
            <a:ext cx="2674640" cy="356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ПРОЕКТ мукалатура\фото\IMG-438caebad5fdfe584bf8be70f7c29491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328" y="2564904"/>
            <a:ext cx="3127113" cy="416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ПРОЕКТ мукалатура\фото\IMG-2a4ffbaf5e5c45c18859ddc3bee17588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489" y="3660660"/>
            <a:ext cx="2903984" cy="290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ПРОЕКТ мукалатура\фото\IMG-b0059a5cf18efecf561d750a775d5968-V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11"/>
          <a:stretch/>
        </p:blipFill>
        <p:spPr bwMode="auto">
          <a:xfrm>
            <a:off x="133262" y="3646866"/>
            <a:ext cx="2962275" cy="310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099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2736304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ПРОЕКТ мукалатура\фото\IMG-a1efc49bcb2a1de9d4cb9abab6972bc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741" y="2996952"/>
            <a:ext cx="3312368" cy="38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ПРОЕКТ мукалатура\фото\IMG-d2f980dff025210b991c4dcd8165650c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686" y="1813"/>
            <a:ext cx="2576314" cy="343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ПРОЕКТ мукалатура\фото\IMG-e38a652ae1b3a015ab67a755b7c70ff7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694" y="116632"/>
            <a:ext cx="3653991" cy="416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ПРОЕКТ мукалатура\фото\IMG-edb6d3794f670c2a73b5a02fe092d900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372" y="3397643"/>
            <a:ext cx="2637584" cy="351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ПРОЕКТ мукалатура\фото\IMG-c7f5f89d22f7dcf531223a5d8a36f17c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8" y="3408249"/>
            <a:ext cx="3431704" cy="343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0893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0F0F0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61</TotalTime>
  <Words>21</Words>
  <Application>Microsoft Office PowerPoint</Application>
  <PresentationFormat>Экран (4:3)</PresentationFormat>
  <Paragraphs>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Аптека</vt:lpstr>
      <vt:lpstr> Проект  «Новая жизнь старой бумаги»   Воспитатели: Щербинина М.В.                                  </vt:lpstr>
      <vt:lpstr>Просмотр видео роликов: «Переработка древесины»,  «Производство бумаги». </vt:lpstr>
      <vt:lpstr>Опытно – экспериментальная деятельность «Виды бумаги и картона» </vt:lpstr>
      <vt:lpstr>Презентация PowerPoint</vt:lpstr>
      <vt:lpstr>«Свойства бумаги»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Производство бумаги </vt:lpstr>
      <vt:lpstr>Презентация PowerPoint</vt:lpstr>
      <vt:lpstr>Презентация PowerPoint</vt:lpstr>
      <vt:lpstr>Презентация PowerPoint</vt:lpstr>
      <vt:lpstr>Презентация PowerPoint</vt:lpstr>
      <vt:lpstr>Сбор макулатуры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Проект  старшей-подготовительной группы «Новая жизнь старой бумаги» </dc:title>
  <dc:creator>Admin</dc:creator>
  <cp:lastModifiedBy>Admin</cp:lastModifiedBy>
  <cp:revision>8</cp:revision>
  <dcterms:created xsi:type="dcterms:W3CDTF">2019-05-27T16:28:16Z</dcterms:created>
  <dcterms:modified xsi:type="dcterms:W3CDTF">2021-10-23T12:03:53Z</dcterms:modified>
</cp:coreProperties>
</file>