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77" r:id="rId2"/>
    <p:sldId id="256" r:id="rId3"/>
    <p:sldId id="257" r:id="rId4"/>
    <p:sldId id="258" r:id="rId5"/>
    <p:sldId id="260" r:id="rId6"/>
    <p:sldId id="259" r:id="rId7"/>
    <p:sldId id="293" r:id="rId8"/>
    <p:sldId id="261" r:id="rId9"/>
    <p:sldId id="283" r:id="rId10"/>
    <p:sldId id="275" r:id="rId11"/>
    <p:sldId id="278" r:id="rId12"/>
    <p:sldId id="267" r:id="rId13"/>
    <p:sldId id="268" r:id="rId14"/>
    <p:sldId id="262" r:id="rId15"/>
    <p:sldId id="263" r:id="rId16"/>
    <p:sldId id="264" r:id="rId17"/>
    <p:sldId id="265" r:id="rId18"/>
    <p:sldId id="285" r:id="rId19"/>
    <p:sldId id="266" r:id="rId20"/>
    <p:sldId id="287" r:id="rId21"/>
    <p:sldId id="269" r:id="rId22"/>
    <p:sldId id="270" r:id="rId23"/>
    <p:sldId id="290" r:id="rId24"/>
    <p:sldId id="291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700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9DEF5-64E7-4094-9D48-0FA8D754BB2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88A8B-11E5-4994-A200-5C966FEBB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6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88A8B-11E5-4994-A200-5C966FEBBA7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84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CF942B7-8FA4-4E16-BA7A-82124C11FD2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9362D38-85D9-4443-B9D2-50612E2397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96752"/>
            <a:ext cx="8546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Каргашинская</a:t>
            </a:r>
            <a:r>
              <a:rPr lang="ru-RU" sz="2000" dirty="0" smtClean="0"/>
              <a:t> основная школа – филиал МКОУ «</a:t>
            </a:r>
            <a:r>
              <a:rPr lang="ru-RU" sz="2000" dirty="0" err="1" smtClean="0"/>
              <a:t>Любовниковская</a:t>
            </a:r>
            <a:r>
              <a:rPr lang="ru-RU" sz="2000" dirty="0" smtClean="0"/>
              <a:t> </a:t>
            </a:r>
            <a:r>
              <a:rPr lang="ru-RU" sz="2000" dirty="0" err="1" smtClean="0"/>
              <a:t>сш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1892151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Презентация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930989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/>
              <a:t>На тему:  «Россия – наша Родина»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156177" y="400506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Балакина Н.В.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20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https://sun9-33.userapi.com/emLoQOQVVHMyAavJ064mXpC4Zbaj3qOtapi7yA/CGmgPsBW3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771" y="0"/>
            <a:ext cx="9515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908720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Пословицы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77189" y="2101498"/>
            <a:ext cx="8359981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А) Народные объятия не объять. (казахская)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Б) Дружба и братство – </a:t>
            </a:r>
          </a:p>
          <a:p>
            <a:r>
              <a:rPr lang="ru-RU" sz="3200" b="1" dirty="0" smtClean="0"/>
              <a:t>лучшее богатство. (русская)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В) Одна голова не горит, </a:t>
            </a:r>
          </a:p>
          <a:p>
            <a:r>
              <a:rPr lang="ru-RU" sz="3200" b="1" dirty="0" smtClean="0"/>
              <a:t>одному человеку жить </a:t>
            </a:r>
          </a:p>
          <a:p>
            <a:r>
              <a:rPr lang="ru-RU" sz="3200" b="1" dirty="0" smtClean="0"/>
              <a:t>невозможно.(бурятская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01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ds05.infourok.ru/uploads/ex/0056/000bac9d-e119a288/img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144000" cy="77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5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s://present5.com/presentation/31465808_447021020/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86509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26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2BF5~1\AppData\Local\Temp\Rar$DIa0.676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28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2BF5~1\AppData\Local\Temp\Rar$DIa0.214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95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2BF5~1\AppData\Local\Temp\Rar$DIa0.347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4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2BF5~1\AppData\Local\Temp\Rar$DIa0.937\Слайд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908720"/>
            <a:ext cx="7772400" cy="108012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СИНКВЕЙН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492896"/>
            <a:ext cx="8424936" cy="3816424"/>
          </a:xfrm>
        </p:spPr>
        <p:txBody>
          <a:bodyPr>
            <a:normAutofit fontScale="25000" lnSpcReduction="20000"/>
          </a:bodyPr>
          <a:lstStyle/>
          <a:p>
            <a:r>
              <a:rPr lang="ru-RU" sz="14400" b="1" dirty="0" smtClean="0">
                <a:solidFill>
                  <a:schemeClr val="tx1"/>
                </a:solidFill>
              </a:rPr>
              <a:t>Религия</a:t>
            </a:r>
          </a:p>
          <a:p>
            <a:r>
              <a:rPr lang="ru-RU" sz="14400" b="1" dirty="0">
                <a:solidFill>
                  <a:schemeClr val="tx1"/>
                </a:solidFill>
              </a:rPr>
              <a:t>с</a:t>
            </a:r>
            <a:r>
              <a:rPr lang="ru-RU" sz="14400" b="1" dirty="0" smtClean="0">
                <a:solidFill>
                  <a:schemeClr val="tx1"/>
                </a:solidFill>
              </a:rPr>
              <a:t>вященная, древняя</a:t>
            </a:r>
          </a:p>
          <a:p>
            <a:r>
              <a:rPr lang="ru-RU" sz="14400" b="1" dirty="0">
                <a:solidFill>
                  <a:schemeClr val="tx1"/>
                </a:solidFill>
              </a:rPr>
              <a:t>п</a:t>
            </a:r>
            <a:r>
              <a:rPr lang="ru-RU" sz="14400" b="1" dirty="0" smtClean="0">
                <a:solidFill>
                  <a:schemeClr val="tx1"/>
                </a:solidFill>
              </a:rPr>
              <a:t>омогает, учит, наставляет</a:t>
            </a:r>
          </a:p>
          <a:p>
            <a:r>
              <a:rPr lang="ru-RU" sz="14400" b="1" dirty="0" smtClean="0">
                <a:solidFill>
                  <a:schemeClr val="tx1"/>
                </a:solidFill>
              </a:rPr>
              <a:t>Жители нашей необъятной родины исповедуют разные религии.</a:t>
            </a:r>
          </a:p>
          <a:p>
            <a:r>
              <a:rPr lang="ru-RU" sz="14400" b="1" dirty="0">
                <a:solidFill>
                  <a:schemeClr val="tx1"/>
                </a:solidFill>
              </a:rPr>
              <a:t>В</a:t>
            </a:r>
            <a:r>
              <a:rPr lang="ru-RU" sz="14400" b="1" dirty="0" smtClean="0">
                <a:solidFill>
                  <a:schemeClr val="tx1"/>
                </a:solidFill>
              </a:rPr>
              <a:t>ера</a:t>
            </a:r>
          </a:p>
          <a:p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12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82990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/>
              <a:t>физминутка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996952"/>
            <a:ext cx="60486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Глазки видят все вокруг,</a:t>
            </a:r>
          </a:p>
          <a:p>
            <a:r>
              <a:rPr lang="ru-RU" sz="3600" dirty="0" smtClean="0"/>
              <a:t>Обведу я ими круг.</a:t>
            </a:r>
          </a:p>
          <a:p>
            <a:r>
              <a:rPr lang="ru-RU" sz="3600" dirty="0" smtClean="0"/>
              <a:t>Глазкам видеть все дано-</a:t>
            </a:r>
          </a:p>
          <a:p>
            <a:r>
              <a:rPr lang="ru-RU" sz="3600" dirty="0" smtClean="0"/>
              <a:t>Где окно, а где кино.</a:t>
            </a:r>
          </a:p>
          <a:p>
            <a:r>
              <a:rPr lang="ru-RU" sz="3600" dirty="0" smtClean="0"/>
              <a:t>Обведу я ими круг,</a:t>
            </a:r>
          </a:p>
          <a:p>
            <a:r>
              <a:rPr lang="ru-RU" sz="3600" dirty="0" smtClean="0"/>
              <a:t>Погляжу на мир вокруг.</a:t>
            </a:r>
          </a:p>
          <a:p>
            <a:endParaRPr lang="ru-RU" dirty="0"/>
          </a:p>
        </p:txBody>
      </p:sp>
      <p:pic>
        <p:nvPicPr>
          <p:cNvPr id="8194" name="Picture 2" descr="https://3.bp.blogspot.com/-fs0UiBSsa28/XJUzET6W75I/AAAAAAAAITY/dIowPdhibzMzrtaRDHyzCYJKHgPulbciQCLcBGAs/s1600/2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620" y="62449"/>
            <a:ext cx="3802876" cy="307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9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0" dirty="0" smtClean="0"/>
              <a:t>Р  1 А</a:t>
            </a:r>
            <a:endParaRPr lang="ru-RU" sz="20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Отгадать ребус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351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Кроссворд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890228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038767"/>
              </p:ext>
            </p:extLst>
          </p:nvPr>
        </p:nvGraphicFramePr>
        <p:xfrm>
          <a:off x="2843809" y="3870960"/>
          <a:ext cx="2232247" cy="110412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0920"/>
                <a:gridCol w="328936"/>
                <a:gridCol w="287921"/>
                <a:gridCol w="168643"/>
                <a:gridCol w="209435"/>
                <a:gridCol w="349058"/>
                <a:gridCol w="347334"/>
              </a:tblGrid>
              <a:tr h="422136">
                <a:tc>
                  <a:txBody>
                    <a:bodyPr/>
                    <a:lstStyle/>
                    <a:p>
                      <a:pPr marL="3302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4295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ts val="167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Times New Roman"/>
                        </a:rPr>
                        <a:t>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9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ts val="167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Times New Roman"/>
                        </a:rPr>
                        <a:t>м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ts val="167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Times New Roman"/>
                        </a:rPr>
                        <a:t>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5875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4295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845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"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43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2BF5~1\AppData\Local\Temp\Rar$DIa0.747\Слайд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91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ds02.infourok.ru/uploads/ex/044d/0003adcc-e904e4bf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01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6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0781413"/>
              </p:ext>
            </p:extLst>
          </p:nvPr>
        </p:nvGraphicFramePr>
        <p:xfrm>
          <a:off x="871538" y="2674938"/>
          <a:ext cx="740886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772"/>
                <a:gridCol w="1481772"/>
                <a:gridCol w="1481772"/>
                <a:gridCol w="1481772"/>
                <a:gridCol w="14817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+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-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+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+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-</a:t>
                      </a:r>
                      <a:endParaRPr lang="ru-RU" sz="6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ключ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3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389719" y="2348880"/>
            <a:ext cx="2304256" cy="20882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3528" y="1216063"/>
            <a:ext cx="3024336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2" y="2432884"/>
            <a:ext cx="3024336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64088" y="1640796"/>
            <a:ext cx="3024336" cy="7920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24128" y="3645024"/>
            <a:ext cx="3024336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67544" y="4329099"/>
            <a:ext cx="3024336" cy="7920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932040" y="5013176"/>
            <a:ext cx="3024336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3203848" y="1640795"/>
            <a:ext cx="2880320" cy="3084347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2BF5~1\AppData\Local\Temp\Rar$DIa0.568\Слайд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37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Тема урока: </a:t>
            </a:r>
            <a:r>
              <a:rPr lang="ru-RU" sz="3600" dirty="0" smtClean="0">
                <a:solidFill>
                  <a:schemeClr val="tx1"/>
                </a:solidFill>
              </a:rPr>
              <a:t>Россия –наша Родина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Цель: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-познакомить учащихся с понятиями: Родина, духовный мир человека, культурные традиции;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-определить их значение в жизни человека и историческом развитии нашей Родины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872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705b4ce4a185f4205c88cfdb09cafd31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2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2BF5~1\AppData\Local\Temp\Rar$DIa0.971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74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BF5~1\AppData\Local\Temp\Rar$DIa0.932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06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КАРГАШИНО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88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efb/0000842a-df044397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Кластер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139952" y="372512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881873"/>
            <a:ext cx="302433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единственная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64302" y="1930060"/>
            <a:ext cx="2268137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любимая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2064" y="2326104"/>
            <a:ext cx="208823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лучшая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5517232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5540091"/>
            <a:ext cx="3096343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непобедимая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5805264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5618" y="5586958"/>
            <a:ext cx="287822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бескрайняя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4647" y="5586958"/>
            <a:ext cx="23042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огромная</a:t>
            </a:r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3725124"/>
            <a:ext cx="23042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могучая</a:t>
            </a:r>
            <a:endParaRPr lang="ru-RU" sz="3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028384" y="4182324"/>
            <a:ext cx="7200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264303" y="3639924"/>
            <a:ext cx="2714600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/>
              <a:t>дорогая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851920" y="3770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987824" y="3429000"/>
            <a:ext cx="2880320" cy="144090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4400" b="1" dirty="0" smtClean="0"/>
              <a:t>Родина</a:t>
            </a:r>
            <a:endParaRPr lang="ru-RU" sz="4400" b="1" dirty="0"/>
          </a:p>
        </p:txBody>
      </p:sp>
      <p:cxnSp>
        <p:nvCxnSpPr>
          <p:cNvPr id="20" name="Прямая со стрелкой 19"/>
          <p:cNvCxnSpPr>
            <a:stCxn id="5" idx="2"/>
            <a:endCxn id="18" idx="0"/>
          </p:cNvCxnSpPr>
          <p:nvPr/>
        </p:nvCxnSpPr>
        <p:spPr>
          <a:xfrm flipH="1">
            <a:off x="4427984" y="2796273"/>
            <a:ext cx="72008" cy="632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652120" y="2796273"/>
            <a:ext cx="1022528" cy="9288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5" idx="1"/>
            <a:endCxn id="18" idx="6"/>
          </p:cNvCxnSpPr>
          <p:nvPr/>
        </p:nvCxnSpPr>
        <p:spPr>
          <a:xfrm flipH="1">
            <a:off x="5868144" y="4107976"/>
            <a:ext cx="396159" cy="41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7" idx="3"/>
          </p:cNvCxnSpPr>
          <p:nvPr/>
        </p:nvCxnSpPr>
        <p:spPr>
          <a:xfrm>
            <a:off x="2360296" y="2783304"/>
            <a:ext cx="843552" cy="9875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3" idx="3"/>
          </p:cNvCxnSpPr>
          <p:nvPr/>
        </p:nvCxnSpPr>
        <p:spPr>
          <a:xfrm>
            <a:off x="2555776" y="4182324"/>
            <a:ext cx="432048" cy="4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1" idx="0"/>
            <a:endCxn id="18" idx="3"/>
          </p:cNvCxnSpPr>
          <p:nvPr/>
        </p:nvCxnSpPr>
        <p:spPr>
          <a:xfrm flipV="1">
            <a:off x="1764733" y="4658893"/>
            <a:ext cx="1644904" cy="9280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9" idx="0"/>
          </p:cNvCxnSpPr>
          <p:nvPr/>
        </p:nvCxnSpPr>
        <p:spPr>
          <a:xfrm flipH="1" flipV="1">
            <a:off x="4896035" y="4869909"/>
            <a:ext cx="1" cy="670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2" idx="0"/>
          </p:cNvCxnSpPr>
          <p:nvPr/>
        </p:nvCxnSpPr>
        <p:spPr>
          <a:xfrm flipH="1" flipV="1">
            <a:off x="5652120" y="4576028"/>
            <a:ext cx="2174655" cy="1010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288</TotalTime>
  <Words>202</Words>
  <Application>Microsoft Office PowerPoint</Application>
  <PresentationFormat>Экран (4:3)</PresentationFormat>
  <Paragraphs>75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Волна</vt:lpstr>
      <vt:lpstr>Презентация PowerPoint</vt:lpstr>
      <vt:lpstr>Р  1 А</vt:lpstr>
      <vt:lpstr>Презентация PowerPoint</vt:lpstr>
      <vt:lpstr>Презентация PowerPoint</vt:lpstr>
      <vt:lpstr>Презентация PowerPoint</vt:lpstr>
      <vt:lpstr>Презентация PowerPoint</vt:lpstr>
      <vt:lpstr>КАРГАШИНО</vt:lpstr>
      <vt:lpstr>Презентация PowerPoint</vt:lpstr>
      <vt:lpstr>Кластер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Кроссворд</vt:lpstr>
      <vt:lpstr>Презентация PowerPoint</vt:lpstr>
      <vt:lpstr>Презентация PowerPoint</vt:lpstr>
      <vt:lpstr>ключ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  1 А</dc:title>
  <dc:creator>БалакинаНВ</dc:creator>
  <cp:lastModifiedBy>БалакинаНВ</cp:lastModifiedBy>
  <cp:revision>26</cp:revision>
  <dcterms:created xsi:type="dcterms:W3CDTF">2021-02-15T18:39:37Z</dcterms:created>
  <dcterms:modified xsi:type="dcterms:W3CDTF">2021-03-27T17:09:53Z</dcterms:modified>
</cp:coreProperties>
</file>