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6" r:id="rId5"/>
    <p:sldId id="265" r:id="rId6"/>
    <p:sldId id="268" r:id="rId7"/>
    <p:sldId id="262" r:id="rId8"/>
    <p:sldId id="263" r:id="rId9"/>
    <p:sldId id="266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07" autoAdjust="0"/>
    <p:restoredTop sz="98224" autoAdjust="0"/>
  </p:normalViewPr>
  <p:slideViewPr>
    <p:cSldViewPr>
      <p:cViewPr>
        <p:scale>
          <a:sx n="60" d="100"/>
          <a:sy n="60" d="100"/>
        </p:scale>
        <p:origin x="-3000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314096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8892480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бюджетное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детский сад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39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Уссурийск Приморского края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 в творчестве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педагога ДОУ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8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7" y="642919"/>
            <a:ext cx="7500990" cy="5625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  <a:effectLst>
            <a:glow rad="101600">
              <a:srgbClr val="FFFF0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latin typeface="Monotype Corsiva" pitchFamily="66" charset="0"/>
            </a:endParaRPr>
          </a:p>
          <a:p>
            <a:pPr algn="ctr">
              <a:lnSpc>
                <a:spcPct val="120000"/>
              </a:lnSpc>
              <a:buNone/>
            </a:pPr>
            <a:endParaRPr lang="en-US" sz="8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endParaRPr lang="ru-RU" sz="8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70000"/>
              </a:lnSpc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Мои документы\фото\ФОТО СОТРУДНИКОВ\P1060662.JPG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l="22768" r="22321" b="26786"/>
          <a:stretch>
            <a:fillRect/>
          </a:stretch>
        </p:blipFill>
        <p:spPr bwMode="auto">
          <a:xfrm>
            <a:off x="2643174" y="285728"/>
            <a:ext cx="4143404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28728" y="4143381"/>
            <a:ext cx="7072362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Дуюнова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Яна Сергеевна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«детский сад» № 39 г. Уссурийск.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20000"/>
              </a:lnSpc>
            </a:pPr>
            <a:endParaRPr lang="ru-RU" sz="3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«Если сегодня мы будем учить так, как учили вчера, мы украдем у детей завтра»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Gigabyte\Desktop\458px-John_Dewey_in_19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 bwMode="auto">
          <a:xfrm>
            <a:off x="500034" y="1285860"/>
            <a:ext cx="3672408" cy="48029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1214422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Джон Дьюи американский философ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64088" y="609329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Ф.И.О.</a:t>
            </a:r>
            <a:endParaRPr lang="ru-RU" sz="28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Мои документы\фото\23 февраля 2013\105_PANA\P1050948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357158" y="428604"/>
            <a:ext cx="4476781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Admin\Мои документы\фото\веснянка 9 мая(2)\P1010626.JPG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</a:blip>
          <a:srcRect/>
          <a:stretch>
            <a:fillRect/>
          </a:stretch>
        </p:blipFill>
        <p:spPr bwMode="auto">
          <a:xfrm>
            <a:off x="4286248" y="2928934"/>
            <a:ext cx="4643470" cy="3491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786314" y="928670"/>
            <a:ext cx="4114800" cy="115409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Развлечение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«День защитников Отечества»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57158" y="4429132"/>
            <a:ext cx="4038600" cy="205422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Тематическое мероприятие посвященное дню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Мая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809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фото\фото ДОУ\DSC00377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428596" y="0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Documents and Settings\Admin\Мои документы\фото\фото ДОУ\DSC00537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976682" y="2714620"/>
            <a:ext cx="4833971" cy="3625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Композитор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Александр Александров</a:t>
            </a:r>
            <a:endParaRPr lang="en-US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Писатель и поэт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Сергей Михалков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http://tfbank.ru/upload/medialibrary/0bb/0bb974fa2557c65ad04ace83c1ac88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5"/>
            <a:ext cx="3071834" cy="2392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17391" t="1724" r="-168" b="8620"/>
          <a:stretch>
            <a:fillRect/>
          </a:stretch>
        </p:blipFill>
        <p:spPr bwMode="auto">
          <a:xfrm>
            <a:off x="357158" y="3643314"/>
            <a:ext cx="3357554" cy="25351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фото конкурс (2)\P1070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447663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Admin\Рабочий стол\фото конкурс (2)\P1070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7173" y="3000372"/>
            <a:ext cx="4667138" cy="3500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29190" y="285728"/>
            <a:ext cx="3571900" cy="23574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Анимационные картинки к презентации 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«Моя Россия»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фото конкурс (2)\P1070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6762580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Познавательная игра «Прогулка по городу»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фото\веснянка 9 мая(2)\P1010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818" y="357166"/>
            <a:ext cx="5729941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Documents and Settings\Admin\Мои документы\фото\день тигра\DSC009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143248"/>
            <a:ext cx="4995899" cy="3410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99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«Если сегодня мы будем учить так, как учили вчера, мы украдем у детей завтра»</vt:lpstr>
      <vt:lpstr>     Развлечение «День защитников Отечества»</vt:lpstr>
      <vt:lpstr>Слайд 5</vt:lpstr>
      <vt:lpstr>Слайд 6</vt:lpstr>
      <vt:lpstr>Анимационные картинки к презентации  «Моя Россия»</vt:lpstr>
      <vt:lpstr>Познавательная игра «Прогулка по городу»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Gigabyte</cp:lastModifiedBy>
  <cp:revision>71</cp:revision>
  <dcterms:created xsi:type="dcterms:W3CDTF">2012-07-31T14:24:52Z</dcterms:created>
  <dcterms:modified xsi:type="dcterms:W3CDTF">2021-01-30T11:58:55Z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247011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