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6" r:id="rId4"/>
    <p:sldId id="265" r:id="rId5"/>
    <p:sldId id="267" r:id="rId6"/>
    <p:sldId id="258" r:id="rId7"/>
    <p:sldId id="259" r:id="rId8"/>
    <p:sldId id="260" r:id="rId9"/>
    <p:sldId id="268" r:id="rId10"/>
    <p:sldId id="270" r:id="rId11"/>
    <p:sldId id="272" r:id="rId12"/>
    <p:sldId id="274" r:id="rId13"/>
    <p:sldId id="276" r:id="rId14"/>
    <p:sldId id="277" r:id="rId15"/>
    <p:sldId id="278" r:id="rId16"/>
    <p:sldId id="279" r:id="rId17"/>
    <p:sldId id="261" r:id="rId18"/>
    <p:sldId id="26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2669" autoAdjust="0"/>
  </p:normalViewPr>
  <p:slideViewPr>
    <p:cSldViewPr snapToGrid="0">
      <p:cViewPr varScale="1">
        <p:scale>
          <a:sx n="85" d="100"/>
          <a:sy n="85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DA3605-E27E-4510-9424-0D908EC27D29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8D08FE-B074-4403-9151-897AA9B4F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299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D08FE-B074-4403-9151-897AA9B4FB7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979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D08FE-B074-4403-9151-897AA9B4FB7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5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2.bin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9.emf"/><Relationship Id="rId9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804672"/>
            <a:ext cx="9960864" cy="4059936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Развитие </a:t>
            </a: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</a:rPr>
              <a:t>к</a:t>
            </a: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оммуникативной компетенции</a:t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 на уроках английского языка</a:t>
            </a:r>
            <a:endParaRPr lang="ru-RU" sz="6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29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81474" y="1957423"/>
            <a:ext cx="3409853" cy="4284881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AU" sz="4800" dirty="0" smtClean="0">
                <a:solidFill>
                  <a:schemeClr val="tx1"/>
                </a:solidFill>
              </a:rPr>
              <a:t>Music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AU" sz="4800" dirty="0" smtClean="0">
                <a:solidFill>
                  <a:schemeClr val="tx1"/>
                </a:solidFill>
              </a:rPr>
              <a:t>Shoes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AU" sz="4800" dirty="0" smtClean="0">
                <a:solidFill>
                  <a:schemeClr val="tx1"/>
                </a:solidFill>
              </a:rPr>
              <a:t>Romantic</a:t>
            </a:r>
            <a:endParaRPr lang="en-AU" sz="4800" dirty="0">
              <a:solidFill>
                <a:schemeClr val="tx1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5657224" y="633985"/>
            <a:ext cx="5364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b="1" dirty="0"/>
              <a:t>DANCE</a:t>
            </a:r>
            <a:r>
              <a:rPr lang="es-ES" sz="4800" b="1" dirty="0"/>
              <a:t> </a:t>
            </a:r>
          </a:p>
        </p:txBody>
      </p:sp>
      <p:pic>
        <p:nvPicPr>
          <p:cNvPr id="2" name="Imagen 1" descr="Captura de pantalla 2017-01-11 a la(s) 16.52.2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7224" y="2109804"/>
            <a:ext cx="4559671" cy="432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24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-904698" y="38546"/>
            <a:ext cx="5472981" cy="1470025"/>
          </a:xfrm>
        </p:spPr>
        <p:txBody>
          <a:bodyPr>
            <a:normAutofit/>
          </a:bodyPr>
          <a:lstStyle/>
          <a:p>
            <a:r>
              <a:rPr lang="es-ES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TABOO</a:t>
            </a:r>
            <a:r>
              <a:rPr lang="es-ES" sz="6600" dirty="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69827" y="1845284"/>
            <a:ext cx="5704699" cy="4679285"/>
          </a:xfrm>
        </p:spPr>
        <p:txBody>
          <a:bodyPr/>
          <a:lstStyle/>
          <a:p>
            <a:pPr algn="l"/>
            <a:endParaRPr lang="en-AU" dirty="0" smtClean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en-AU" sz="3600" dirty="0" smtClean="0">
                <a:solidFill>
                  <a:schemeClr val="tx1"/>
                </a:solidFill>
              </a:rPr>
              <a:t>Blue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AU" sz="3600" dirty="0" smtClean="0">
                <a:solidFill>
                  <a:schemeClr val="tx1"/>
                </a:solidFill>
              </a:rPr>
              <a:t>Se</a:t>
            </a:r>
            <a:r>
              <a:rPr lang="ru-RU" sz="3600" dirty="0">
                <a:solidFill>
                  <a:schemeClr val="tx1"/>
                </a:solidFill>
              </a:rPr>
              <a:t>а</a:t>
            </a:r>
            <a:endParaRPr lang="en-AU" sz="3600" dirty="0" smtClean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en-AU" sz="3600" dirty="0" smtClean="0">
                <a:solidFill>
                  <a:schemeClr val="tx1"/>
                </a:solidFill>
              </a:rPr>
              <a:t>Ocean </a:t>
            </a:r>
            <a:endParaRPr lang="en-AU" sz="3600" dirty="0">
              <a:solidFill>
                <a:schemeClr val="tx1"/>
              </a:solidFill>
            </a:endParaRPr>
          </a:p>
        </p:txBody>
      </p:sp>
      <p:pic>
        <p:nvPicPr>
          <p:cNvPr id="5" name="Imagen 4" descr="Captura de pantalla 2017-01-11 a la(s) 16.30.2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520" y="2583127"/>
            <a:ext cx="4848635" cy="319362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6241534" y="786365"/>
            <a:ext cx="44264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b="1" dirty="0"/>
              <a:t>WATER</a:t>
            </a:r>
            <a:r>
              <a:rPr lang="es-ES" sz="48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0840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094976" cy="6717792"/>
          </a:xfrm>
        </p:spPr>
      </p:pic>
    </p:spTree>
    <p:extLst>
      <p:ext uri="{BB962C8B-B14F-4D97-AF65-F5344CB8AC3E}">
        <p14:creationId xmlns:p14="http://schemas.microsoft.com/office/powerpoint/2010/main" val="119941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424416" cy="6842468"/>
          </a:xfrm>
        </p:spPr>
      </p:pic>
    </p:spTree>
    <p:extLst>
      <p:ext uri="{BB962C8B-B14F-4D97-AF65-F5344CB8AC3E}">
        <p14:creationId xmlns:p14="http://schemas.microsoft.com/office/powerpoint/2010/main" val="10826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370"/>
            <a:ext cx="3881438" cy="29110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0719" y="2952448"/>
            <a:ext cx="4814413" cy="36108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988" y="219665"/>
            <a:ext cx="4644417" cy="348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51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7226" y="2303359"/>
            <a:ext cx="6072854" cy="4554641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5987"/>
            <a:ext cx="6083878" cy="456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1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647" y="468352"/>
            <a:ext cx="5174165" cy="388062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8442" y="2649902"/>
            <a:ext cx="5073557" cy="380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7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4147526"/>
              </p:ext>
            </p:extLst>
          </p:nvPr>
        </p:nvGraphicFramePr>
        <p:xfrm>
          <a:off x="570230" y="136925"/>
          <a:ext cx="4936776" cy="3950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Документ" r:id="rId3" imgW="10782721" imgH="8030062" progId="Word.Document.12">
                  <p:embed/>
                </p:oleObj>
              </mc:Choice>
              <mc:Fallback>
                <p:oleObj name="Документ" r:id="rId3" imgW="10782721" imgH="80300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0230" y="136925"/>
                        <a:ext cx="4936776" cy="39502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960703">
            <a:off x="5219773" y="292195"/>
            <a:ext cx="5371600" cy="37845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72156">
            <a:off x="7491784" y="2244209"/>
            <a:ext cx="4709204" cy="38251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217495">
            <a:off x="16361" y="3288620"/>
            <a:ext cx="4229870" cy="3284864"/>
          </a:xfrm>
          <a:prstGeom prst="rect">
            <a:avLst/>
          </a:prstGeom>
        </p:spPr>
      </p:pic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250860"/>
              </p:ext>
            </p:extLst>
          </p:nvPr>
        </p:nvGraphicFramePr>
        <p:xfrm>
          <a:off x="3814046" y="4124304"/>
          <a:ext cx="4343650" cy="3125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Документ" r:id="rId8" imgW="10706398" imgH="7704499" progId="Word.Document.12">
                  <p:embed/>
                </p:oleObj>
              </mc:Choice>
              <mc:Fallback>
                <p:oleObj name="Документ" r:id="rId8" imgW="10706398" imgH="77044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14046" y="4124304"/>
                        <a:ext cx="4343650" cy="31256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063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47753">
            <a:off x="95203" y="2225451"/>
            <a:ext cx="4571090" cy="342831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24639">
            <a:off x="2651571" y="1134039"/>
            <a:ext cx="3570060" cy="43259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159092">
            <a:off x="4191279" y="1679540"/>
            <a:ext cx="4377763" cy="32833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42080">
            <a:off x="7104641" y="646751"/>
            <a:ext cx="3168900" cy="422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79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152819"/>
              </p:ext>
            </p:extLst>
          </p:nvPr>
        </p:nvGraphicFramePr>
        <p:xfrm>
          <a:off x="851338" y="92075"/>
          <a:ext cx="8345214" cy="6778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Document" r:id="rId3" imgW="6800963" imgH="9872610" progId="Word.Document.8">
                  <p:embed/>
                </p:oleObj>
              </mc:Choice>
              <mc:Fallback>
                <p:oleObj name="Document" r:id="rId3" imgW="6800963" imgH="987261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1338" y="92075"/>
                        <a:ext cx="8345214" cy="6778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663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836738" y="-1836738"/>
            <a:ext cx="6858000" cy="10531476"/>
          </a:xfrm>
        </p:spPr>
      </p:pic>
    </p:spTree>
    <p:extLst>
      <p:ext uri="{BB962C8B-B14F-4D97-AF65-F5344CB8AC3E}">
        <p14:creationId xmlns:p14="http://schemas.microsoft.com/office/powerpoint/2010/main" val="193044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69601">
            <a:off x="277112" y="864361"/>
            <a:ext cx="9816662" cy="5613035"/>
          </a:xfrm>
        </p:spPr>
      </p:pic>
    </p:spTree>
    <p:extLst>
      <p:ext uri="{BB962C8B-B14F-4D97-AF65-F5344CB8AC3E}">
        <p14:creationId xmlns:p14="http://schemas.microsoft.com/office/powerpoint/2010/main" val="362938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340246"/>
              </p:ext>
            </p:extLst>
          </p:nvPr>
        </p:nvGraphicFramePr>
        <p:xfrm>
          <a:off x="682752" y="902207"/>
          <a:ext cx="9387841" cy="5120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5778">
                  <a:extLst>
                    <a:ext uri="{9D8B030D-6E8A-4147-A177-3AD203B41FA5}">
                      <a16:colId xmlns:a16="http://schemas.microsoft.com/office/drawing/2014/main" xmlns="" val="3574711044"/>
                    </a:ext>
                  </a:extLst>
                </a:gridCol>
                <a:gridCol w="1661125">
                  <a:extLst>
                    <a:ext uri="{9D8B030D-6E8A-4147-A177-3AD203B41FA5}">
                      <a16:colId xmlns:a16="http://schemas.microsoft.com/office/drawing/2014/main" xmlns="" val="2761163100"/>
                    </a:ext>
                  </a:extLst>
                </a:gridCol>
                <a:gridCol w="4340938">
                  <a:extLst>
                    <a:ext uri="{9D8B030D-6E8A-4147-A177-3AD203B41FA5}">
                      <a16:colId xmlns:a16="http://schemas.microsoft.com/office/drawing/2014/main" xmlns="" val="2494398062"/>
                    </a:ext>
                  </a:extLst>
                </a:gridCol>
              </a:tblGrid>
              <a:tr h="120895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имя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Paula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have got a friend from the USA.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xmlns="" val="3001645567"/>
                  </a:ext>
                </a:extLst>
              </a:tr>
              <a:tr h="9009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название страны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Poland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 go there every summer.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xmlns="" val="3400427030"/>
                  </a:ext>
                </a:extLst>
              </a:tr>
              <a:tr h="9009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профессия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Poet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Pushkin is a famous poet.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xmlns="" val="2599341650"/>
                  </a:ext>
                </a:extLst>
              </a:tr>
              <a:tr h="9009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город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Paris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ru-RU" sz="2800" baseline="30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beautiful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city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xmlns="" val="4059193488"/>
                  </a:ext>
                </a:extLst>
              </a:tr>
              <a:tr h="120895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еда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Pizza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favorite food is pizza with cheese and tomatoes.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xmlns="" val="231201724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-1024128" y="1792225"/>
            <a:ext cx="146304" cy="13817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426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365760"/>
            <a:ext cx="9479037" cy="64922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Тема «</a:t>
            </a:r>
            <a:r>
              <a:rPr lang="ru-RU" b="1" dirty="0" err="1"/>
              <a:t>Daily</a:t>
            </a:r>
            <a:r>
              <a:rPr lang="ru-RU" b="1" dirty="0"/>
              <a:t> </a:t>
            </a:r>
            <a:r>
              <a:rPr lang="ru-RU" b="1" dirty="0" err="1"/>
              <a:t>routines</a:t>
            </a:r>
            <a:r>
              <a:rPr lang="ru-RU" b="1" dirty="0"/>
              <a:t>»</a:t>
            </a:r>
            <a:endParaRPr lang="ru-RU" dirty="0"/>
          </a:p>
          <a:p>
            <a:pPr marL="0" lvl="0" indent="0">
              <a:buNone/>
            </a:pPr>
            <a:r>
              <a:rPr lang="ru-RU" b="1" dirty="0"/>
              <a:t>Условный</a:t>
            </a:r>
            <a:r>
              <a:rPr lang="en-US" b="1" dirty="0"/>
              <a:t> </a:t>
            </a:r>
            <a:r>
              <a:rPr lang="ru-RU" b="1" dirty="0"/>
              <a:t>диалог</a:t>
            </a:r>
            <a:r>
              <a:rPr lang="en-US" b="1" dirty="0"/>
              <a:t>-</a:t>
            </a:r>
            <a:r>
              <a:rPr lang="ru-RU" b="1" dirty="0"/>
              <a:t>расспрос</a:t>
            </a:r>
            <a:r>
              <a:rPr lang="en-US" b="1" dirty="0"/>
              <a:t>. You are going to take part in a conversation. You have to answer six questions. Give full answers to the questions</a:t>
            </a:r>
            <a:r>
              <a:rPr lang="en-US" b="1" dirty="0" smtClean="0"/>
              <a:t>.</a:t>
            </a:r>
            <a:endParaRPr lang="ru-RU" dirty="0"/>
          </a:p>
          <a:p>
            <a:pPr lvl="0"/>
            <a:endParaRPr lang="ru-RU" dirty="0"/>
          </a:p>
          <a:p>
            <a:r>
              <a:rPr lang="en-US" b="1" dirty="0"/>
              <a:t>Teacher:</a:t>
            </a:r>
            <a:r>
              <a:rPr lang="en-US" dirty="0"/>
              <a:t> How much free time do you have on week days?</a:t>
            </a:r>
            <a:endParaRPr lang="ru-RU" dirty="0"/>
          </a:p>
          <a:p>
            <a:r>
              <a:rPr lang="en-US" b="1" dirty="0"/>
              <a:t>Student:</a:t>
            </a:r>
            <a:r>
              <a:rPr lang="en-US" dirty="0"/>
              <a:t> _________________</a:t>
            </a:r>
            <a:endParaRPr lang="ru-RU" dirty="0"/>
          </a:p>
          <a:p>
            <a:r>
              <a:rPr lang="en-US" b="1" dirty="0"/>
              <a:t>Teacher:</a:t>
            </a:r>
            <a:r>
              <a:rPr lang="en-US" dirty="0"/>
              <a:t> How do you and your friends usually spend your free time?</a:t>
            </a:r>
            <a:endParaRPr lang="ru-RU" dirty="0"/>
          </a:p>
          <a:p>
            <a:r>
              <a:rPr lang="en-US" b="1" dirty="0"/>
              <a:t>Student:</a:t>
            </a:r>
            <a:r>
              <a:rPr lang="en-US" dirty="0"/>
              <a:t> __________________</a:t>
            </a:r>
            <a:endParaRPr lang="ru-RU" dirty="0"/>
          </a:p>
          <a:p>
            <a:r>
              <a:rPr lang="en-US" b="1" dirty="0"/>
              <a:t>Teacher: </a:t>
            </a:r>
            <a:r>
              <a:rPr lang="en-US" dirty="0"/>
              <a:t>Who do you prefer to spend your free time with?</a:t>
            </a:r>
            <a:endParaRPr lang="ru-RU" dirty="0"/>
          </a:p>
          <a:p>
            <a:r>
              <a:rPr lang="en-US" b="1" dirty="0"/>
              <a:t>Student:</a:t>
            </a:r>
            <a:r>
              <a:rPr lang="en-US" dirty="0"/>
              <a:t> _______________________</a:t>
            </a:r>
            <a:endParaRPr lang="ru-RU" dirty="0"/>
          </a:p>
          <a:p>
            <a:r>
              <a:rPr lang="en-US" b="1" dirty="0"/>
              <a:t>Teacher:</a:t>
            </a:r>
            <a:r>
              <a:rPr lang="en-US" dirty="0"/>
              <a:t> What afterschool activities do you take part in?</a:t>
            </a:r>
            <a:endParaRPr lang="ru-RU" dirty="0"/>
          </a:p>
          <a:p>
            <a:r>
              <a:rPr lang="en-US" b="1" dirty="0"/>
              <a:t>Student:</a:t>
            </a:r>
            <a:r>
              <a:rPr lang="en-US" dirty="0"/>
              <a:t> ___________________________</a:t>
            </a:r>
            <a:endParaRPr lang="ru-RU" dirty="0"/>
          </a:p>
          <a:p>
            <a:r>
              <a:rPr lang="en-US" b="1" dirty="0"/>
              <a:t>Teacher:</a:t>
            </a:r>
            <a:r>
              <a:rPr lang="en-US" dirty="0"/>
              <a:t> Do you think everyone should find some time for doing sports? Why?</a:t>
            </a:r>
            <a:endParaRPr lang="ru-RU" dirty="0"/>
          </a:p>
          <a:p>
            <a:r>
              <a:rPr lang="en-US" b="1" dirty="0"/>
              <a:t>Student:</a:t>
            </a:r>
            <a:r>
              <a:rPr lang="en-US" dirty="0"/>
              <a:t> In my opinion, __________________</a:t>
            </a:r>
            <a:endParaRPr lang="ru-RU" dirty="0"/>
          </a:p>
          <a:p>
            <a:r>
              <a:rPr lang="en-US" b="1" dirty="0"/>
              <a:t>Teacher:</a:t>
            </a:r>
            <a:r>
              <a:rPr lang="en-US" dirty="0"/>
              <a:t> What hobby would you do if you had free time?</a:t>
            </a:r>
            <a:endParaRPr lang="ru-RU" dirty="0"/>
          </a:p>
          <a:p>
            <a:r>
              <a:rPr lang="ru-RU" b="1" dirty="0" err="1"/>
              <a:t>Student</a:t>
            </a:r>
            <a:r>
              <a:rPr lang="ru-RU" b="1" dirty="0"/>
              <a:t>:</a:t>
            </a:r>
            <a:r>
              <a:rPr lang="ru-RU" dirty="0"/>
              <a:t> I </a:t>
            </a:r>
            <a:r>
              <a:rPr lang="ru-RU" dirty="0" err="1"/>
              <a:t>would</a:t>
            </a:r>
            <a:r>
              <a:rPr lang="ru-RU" dirty="0"/>
              <a:t> </a:t>
            </a:r>
            <a:r>
              <a:rPr lang="ru-RU" dirty="0" err="1"/>
              <a:t>start</a:t>
            </a:r>
            <a:r>
              <a:rPr lang="ru-RU" dirty="0"/>
              <a:t>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134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4290" y="599090"/>
            <a:ext cx="1054187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  <a:tabLst>
                <a:tab pos="457200" algn="l"/>
                <a:tab pos="45720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Тематическое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монологическое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высказывание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 You are going to give a talk about your usual day. Use the plan. I would like to tell about my … usual day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tabLst>
                <a:tab pos="457200" algn="l"/>
                <a:tab pos="457200" algn="l"/>
              </a:tabLst>
            </a:pP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tabLst>
                <a:tab pos="457200" algn="l"/>
                <a:tab pos="457200" algn="l"/>
              </a:tabLs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tabLst>
                <a:tab pos="457200" algn="l"/>
                <a:tab pos="457200" algn="l"/>
              </a:tabLst>
            </a:pP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tabLst>
                <a:tab pos="457200" algn="l"/>
                <a:tab pos="45720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never get up before … a.m.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  <a:tab pos="45720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 have breakfast at … For breakfast I usually have …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  <a:tab pos="45720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 go to school at … School starts at …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  <a:tab pos="45720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 usually have … or … lessons a day.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  <a:tab pos="45720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So, we finish school at … I come home at …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  <a:tab pos="45720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After school I usually …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  <a:tab pos="45720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Besides I …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  <a:tab pos="45720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 begin doing my homework at …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  <a:tab pos="45720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 usually go to bed at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  <a:tab pos="45720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That is all I want to tell you about my typical day.</a:t>
            </a:r>
          </a:p>
        </p:txBody>
      </p:sp>
    </p:spTree>
    <p:extLst>
      <p:ext uri="{BB962C8B-B14F-4D97-AF65-F5344CB8AC3E}">
        <p14:creationId xmlns:p14="http://schemas.microsoft.com/office/powerpoint/2010/main" val="218413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9398" y="623944"/>
            <a:ext cx="8714603" cy="3754419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b="1" dirty="0"/>
              <a:t>Монолог</a:t>
            </a:r>
            <a:r>
              <a:rPr lang="en-US" dirty="0"/>
              <a:t>. </a:t>
            </a:r>
            <a:r>
              <a:rPr lang="en-US" b="1" dirty="0"/>
              <a:t>Study the two photographs. Compare and contrast the photographs: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 </a:t>
            </a:r>
            <a:endParaRPr lang="ru-RU" dirty="0"/>
          </a:p>
          <a:p>
            <a:r>
              <a:rPr lang="en-US" i="1" dirty="0"/>
              <a:t>I would like to compare 2 pictures.</a:t>
            </a:r>
            <a:endParaRPr lang="ru-RU" dirty="0"/>
          </a:p>
          <a:p>
            <a:pPr lvl="0"/>
            <a:r>
              <a:rPr lang="en-US" dirty="0"/>
              <a:t>In the first picture we can see … (</a:t>
            </a:r>
            <a:r>
              <a:rPr lang="en-US" i="1" dirty="0"/>
              <a:t>a boy, a girl</a:t>
            </a:r>
            <a:r>
              <a:rPr lang="en-US" dirty="0"/>
              <a:t>).</a:t>
            </a:r>
            <a:endParaRPr lang="ru-RU" dirty="0"/>
          </a:p>
          <a:p>
            <a:pPr lvl="0"/>
            <a:r>
              <a:rPr lang="en-US" dirty="0"/>
              <a:t>He/she is… (Present Cont.)</a:t>
            </a:r>
            <a:endParaRPr lang="ru-RU" dirty="0"/>
          </a:p>
          <a:p>
            <a:pPr lvl="0"/>
            <a:r>
              <a:rPr lang="en-US" dirty="0"/>
              <a:t>The action takes place … (</a:t>
            </a:r>
            <a:r>
              <a:rPr lang="en-US" i="1" dirty="0"/>
              <a:t>at home, in the school canteen</a:t>
            </a:r>
            <a:r>
              <a:rPr lang="en-US" dirty="0"/>
              <a:t>).</a:t>
            </a:r>
            <a:endParaRPr lang="ru-RU" dirty="0"/>
          </a:p>
          <a:p>
            <a:pPr lvl="0"/>
            <a:r>
              <a:rPr lang="en-US" dirty="0"/>
              <a:t>In the second picture there is … (</a:t>
            </a:r>
            <a:r>
              <a:rPr lang="en-US" i="1" dirty="0"/>
              <a:t>a boy, a girl</a:t>
            </a:r>
            <a:r>
              <a:rPr lang="en-US" dirty="0"/>
              <a:t>).</a:t>
            </a:r>
            <a:endParaRPr lang="ru-RU" dirty="0"/>
          </a:p>
          <a:p>
            <a:pPr lvl="0"/>
            <a:r>
              <a:rPr lang="en-US" dirty="0"/>
              <a:t>I think, he/she is… </a:t>
            </a:r>
            <a:r>
              <a:rPr lang="ru-RU" dirty="0"/>
              <a:t>(</a:t>
            </a:r>
            <a:r>
              <a:rPr lang="ru-RU" dirty="0" err="1"/>
              <a:t>Present</a:t>
            </a:r>
            <a:r>
              <a:rPr lang="ru-RU" dirty="0"/>
              <a:t> </a:t>
            </a:r>
            <a:r>
              <a:rPr lang="ru-RU" dirty="0" err="1"/>
              <a:t>Cont</a:t>
            </a:r>
            <a:r>
              <a:rPr lang="ru-RU" dirty="0"/>
              <a:t>.)</a:t>
            </a:r>
          </a:p>
          <a:p>
            <a:pPr lvl="0"/>
            <a:r>
              <a:rPr lang="en-US" dirty="0"/>
              <a:t>In my opinion it is happening … (</a:t>
            </a:r>
            <a:r>
              <a:rPr lang="en-US" i="1" dirty="0"/>
              <a:t>at home, in the school canteen</a:t>
            </a:r>
            <a:r>
              <a:rPr lang="en-US" dirty="0"/>
              <a:t>).</a:t>
            </a:r>
            <a:endParaRPr lang="ru-RU" dirty="0"/>
          </a:p>
          <a:p>
            <a:pPr lvl="0"/>
            <a:r>
              <a:rPr lang="en-US" dirty="0"/>
              <a:t>Both these photos have … in common. But place of action is quite different</a:t>
            </a:r>
            <a:r>
              <a:rPr lang="en-US" dirty="0" smtClean="0"/>
              <a:t>.</a:t>
            </a:r>
            <a:endParaRPr lang="ru-RU" dirty="0" smtClean="0"/>
          </a:p>
          <a:p>
            <a:pPr lvl="0"/>
            <a:endParaRPr lang="ru-RU" dirty="0"/>
          </a:p>
        </p:txBody>
      </p:sp>
      <p:pic>
        <p:nvPicPr>
          <p:cNvPr id="14" name="Рисунок 13" descr="hello_html_m591c2038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144" y="4468793"/>
            <a:ext cx="2956729" cy="2136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ello_html_m798d8b58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1767" y="4468793"/>
            <a:ext cx="2807521" cy="21364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409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2" y="-1"/>
            <a:ext cx="10704577" cy="6970139"/>
          </a:xfrm>
        </p:spPr>
      </p:pic>
    </p:spTree>
    <p:extLst>
      <p:ext uri="{BB962C8B-B14F-4D97-AF65-F5344CB8AC3E}">
        <p14:creationId xmlns:p14="http://schemas.microsoft.com/office/powerpoint/2010/main" val="193591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525</TotalTime>
  <Words>71</Words>
  <Application>Microsoft Office PowerPoint</Application>
  <PresentationFormat>Широкоэкранный</PresentationFormat>
  <Paragraphs>67</Paragraphs>
  <Slides>18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Times New Roman</vt:lpstr>
      <vt:lpstr>Trebuchet MS</vt:lpstr>
      <vt:lpstr>Wingdings 3</vt:lpstr>
      <vt:lpstr>Аспект</vt:lpstr>
      <vt:lpstr>Document</vt:lpstr>
      <vt:lpstr>Документ</vt:lpstr>
      <vt:lpstr>Развитие коммуникативной компетенции  на уроках английского языка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TABOO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Влад</cp:lastModifiedBy>
  <cp:revision>21</cp:revision>
  <dcterms:created xsi:type="dcterms:W3CDTF">2019-01-05T20:22:12Z</dcterms:created>
  <dcterms:modified xsi:type="dcterms:W3CDTF">2021-10-24T10:20:12Z</dcterms:modified>
</cp:coreProperties>
</file>