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7" r:id="rId4"/>
    <p:sldId id="258" r:id="rId5"/>
    <p:sldId id="268" r:id="rId6"/>
    <p:sldId id="263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41101-A3BC-4CF5-B969-89C8232CEC43}" type="datetimeFigureOut">
              <a:rPr lang="ru-RU" smtClean="0"/>
              <a:pPr/>
              <a:t>30.06.2025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CFD8-D1EB-477C-92B9-D4FCC411D4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41101-A3BC-4CF5-B969-89C8232CEC43}" type="datetimeFigureOut">
              <a:rPr lang="ru-RU" smtClean="0"/>
              <a:pPr/>
              <a:t>30.06.2025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CFD8-D1EB-477C-92B9-D4FCC411D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41101-A3BC-4CF5-B969-89C8232CEC43}" type="datetimeFigureOut">
              <a:rPr lang="ru-RU" smtClean="0"/>
              <a:pPr/>
              <a:t>30.06.2025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CFD8-D1EB-477C-92B9-D4FCC411D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41101-A3BC-4CF5-B969-89C8232CEC43}" type="datetimeFigureOut">
              <a:rPr lang="ru-RU" smtClean="0"/>
              <a:pPr/>
              <a:t>30.06.2025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CFD8-D1EB-477C-92B9-D4FCC411D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41101-A3BC-4CF5-B969-89C8232CEC43}" type="datetimeFigureOut">
              <a:rPr lang="ru-RU" smtClean="0"/>
              <a:pPr/>
              <a:t>30.06.2025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CFD8-D1EB-477C-92B9-D4FCC411D4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41101-A3BC-4CF5-B969-89C8232CEC43}" type="datetimeFigureOut">
              <a:rPr lang="ru-RU" smtClean="0"/>
              <a:pPr/>
              <a:t>30.06.2025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CFD8-D1EB-477C-92B9-D4FCC411D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41101-A3BC-4CF5-B969-89C8232CEC43}" type="datetimeFigureOut">
              <a:rPr lang="ru-RU" smtClean="0"/>
              <a:pPr/>
              <a:t>30.06.2025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CFD8-D1EB-477C-92B9-D4FCC411D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41101-A3BC-4CF5-B969-89C8232CEC43}" type="datetimeFigureOut">
              <a:rPr lang="ru-RU" smtClean="0"/>
              <a:pPr/>
              <a:t>30.06.2025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CFD8-D1EB-477C-92B9-D4FCC411D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41101-A3BC-4CF5-B969-89C8232CEC43}" type="datetimeFigureOut">
              <a:rPr lang="ru-RU" smtClean="0"/>
              <a:pPr/>
              <a:t>30.06.2025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CFD8-D1EB-477C-92B9-D4FCC411D4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41101-A3BC-4CF5-B969-89C8232CEC43}" type="datetimeFigureOut">
              <a:rPr lang="ru-RU" smtClean="0"/>
              <a:pPr/>
              <a:t>30.06.2025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CFD8-D1EB-477C-92B9-D4FCC411D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41101-A3BC-4CF5-B969-89C8232CEC43}" type="datetimeFigureOut">
              <a:rPr lang="ru-RU" smtClean="0"/>
              <a:pPr/>
              <a:t>30.06.2025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CFD8-D1EB-477C-92B9-D4FCC411D4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8041101-A3BC-4CF5-B969-89C8232CEC43}" type="datetimeFigureOut">
              <a:rPr lang="ru-RU" smtClean="0"/>
              <a:pPr/>
              <a:t>30.06.2025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3A4CFD8-D1EB-477C-92B9-D4FCC411D4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омашний\Desktop\kust-sireni-264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492896"/>
            <a:ext cx="2600329" cy="36404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59632" y="260648"/>
            <a:ext cx="5904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Александр Иванович Куприн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Рассказ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«Куст сирени»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60648"/>
            <a:ext cx="4811190" cy="4494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979712" y="5517232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1870 - 1938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11760" y="4869160"/>
            <a:ext cx="6919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Александр Иванович Куприн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ашний\Desktop\almaz-320x1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340768"/>
            <a:ext cx="6444547" cy="3866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6632"/>
            <a:ext cx="3143240" cy="3286124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140968"/>
            <a:ext cx="4000496" cy="3286124"/>
          </a:xfrm>
          <a:prstGeom prst="rect">
            <a:avLst/>
          </a:prstGeom>
        </p:spPr>
      </p:pic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16632"/>
            <a:ext cx="2786082" cy="364333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71600" y="3501008"/>
            <a:ext cx="13920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Худ. Олег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Симоненко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6381328"/>
            <a:ext cx="22175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Худ. Михаил Петров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88224" y="4005064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Худ. Игорь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Пчелко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65A5F0B-D9AB-D2D1-FE4F-E530BB1605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56" y="-19531"/>
            <a:ext cx="9113843" cy="7044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407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548680"/>
            <a:ext cx="4627240" cy="5832648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Я активно работал на уроке, мне всё понятно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Я активно работал на уроке, но не все мои ответы мне понравились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Я работал на уроке, но недостаточно активно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Домашний\Desktop\al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2598703" cy="2671564"/>
          </a:xfrm>
          <a:prstGeom prst="rect">
            <a:avLst/>
          </a:prstGeom>
          <a:noFill/>
        </p:spPr>
      </p:pic>
      <p:pic>
        <p:nvPicPr>
          <p:cNvPr id="5" name="Picture 2" descr="C:\Users\Домашний\Desktop\al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564904"/>
            <a:ext cx="2038350" cy="2095500"/>
          </a:xfrm>
          <a:prstGeom prst="rect">
            <a:avLst/>
          </a:prstGeom>
          <a:noFill/>
        </p:spPr>
      </p:pic>
      <p:pic>
        <p:nvPicPr>
          <p:cNvPr id="6" name="Picture 2" descr="C:\Users\Домашний\Desktop\al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725144"/>
            <a:ext cx="1440160" cy="1480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DCB0D-2EA3-1E9A-AC5B-4F46A42687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Источники </a:t>
            </a:r>
            <a:r>
              <a:rPr lang="ru-RU" dirty="0" err="1"/>
              <a:t>информациии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58F8B25-9AC7-8E23-2286-17F97B0894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https://artchive.ru/pyotrkonchalovsky/works/380258~Siren%27_v_korzine_Geroicheskaja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27854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205</TotalTime>
  <Words>79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Corbel</vt:lpstr>
      <vt:lpstr>Gill Sans MT</vt:lpstr>
      <vt:lpstr>Times New Roman</vt:lpstr>
      <vt:lpstr>Verdana</vt:lpstr>
      <vt:lpstr>Wingdings 2</vt:lpstr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 информациии</vt:lpstr>
    </vt:vector>
  </TitlesOfParts>
  <Company>Школа №3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 №3</dc:creator>
  <cp:lastModifiedBy>liena117@mail.ru</cp:lastModifiedBy>
  <cp:revision>11</cp:revision>
  <dcterms:created xsi:type="dcterms:W3CDTF">2016-02-12T16:24:09Z</dcterms:created>
  <dcterms:modified xsi:type="dcterms:W3CDTF">2025-06-30T12:26:39Z</dcterms:modified>
</cp:coreProperties>
</file>