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10.10.2021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920"/>
            <a:ext cx="6696744" cy="6803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Мюзикл</a:t>
            </a:r>
            <a:br>
              <a:rPr lang="ru-RU" dirty="0" smtClean="0"/>
            </a:br>
            <a:r>
              <a:rPr lang="ru-RU" dirty="0" smtClean="0"/>
              <a:t> «Где мама Красной шапочки»</a:t>
            </a:r>
            <a:endParaRPr lang="ru-RU" dirty="0"/>
          </a:p>
        </p:txBody>
      </p:sp>
      <p:pic>
        <p:nvPicPr>
          <p:cNvPr id="2051" name="Picture 3" descr="C:\Users\CCCP\Desktop\pictur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2756" y="1609725"/>
            <a:ext cx="5107888" cy="48466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CCCP\Desktop\thumb_l_794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285776"/>
            <a:ext cx="9143999" cy="71437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CCCP\Desktop\main_фон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259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CCCP\Desktop\_thum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428652"/>
            <a:ext cx="9144000" cy="7286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CCCP\Desktop\4e6941bd83c0c4908489cc352b3f0486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-142900"/>
            <a:ext cx="9143999" cy="7283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CCCP\Desktop\13510349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9702077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CCCP\Desktop\cvetik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728" y="0"/>
            <a:ext cx="5803385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0" name="Picture 4" descr="C:\Users\CCCP\Desktop\post_thumb_qAmKXv3D5a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6141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18</TotalTime>
  <Words>1</Words>
  <Application>Microsoft Office PowerPoint</Application>
  <PresentationFormat>Экран (4:3)</PresentationFormat>
  <Paragraphs>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Презентация PowerPoint</vt:lpstr>
      <vt:lpstr>Мюзикл  «Где мама Красной шапочки»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CCCP</dc:creator>
  <cp:lastModifiedBy>User</cp:lastModifiedBy>
  <cp:revision>4</cp:revision>
  <dcterms:created xsi:type="dcterms:W3CDTF">2018-03-06T23:34:02Z</dcterms:created>
  <dcterms:modified xsi:type="dcterms:W3CDTF">2021-10-10T09:50:47Z</dcterms:modified>
</cp:coreProperties>
</file>