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328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8041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286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654966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106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01901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183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5784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35159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12917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3366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77894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2493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869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66487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8400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1749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523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969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430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743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2574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90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AC259-EBD3-4477-8ED1-9C4E8D32F78F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C70-2A90-47DD-B4C7-2A4AE87F336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10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4000" cy="68401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t>10.06.2021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4725144"/>
            <a:ext cx="6984776" cy="18002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en-US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battle of the chefs</a:t>
            </a:r>
            <a:endParaRPr lang="uk-UA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23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drain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Spaghetti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Ice cream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Semolina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answer -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spaghetti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boil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Marshmallow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Eggs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Banana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answer -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eggs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74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stew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Yoghurt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Pudding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answer -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vegetables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fry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Soup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Pork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 cream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answer -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pork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6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pour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Noodles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Mashed potatoes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Vinegar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answer -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vinegar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form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Cheese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Mustard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Chops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answer -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chops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8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seneka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700809"/>
            <a:ext cx="7772400" cy="2706092"/>
          </a:xfrm>
        </p:spPr>
        <p:txBody>
          <a:bodyPr>
            <a:noAutofit/>
          </a:bodyPr>
          <a:lstStyle/>
          <a:p>
            <a:pPr algn="just"/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much food interferes with the subtlety of the mind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72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5" r="12305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for your attention!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97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Gordon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Ramsy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3" y="1556793"/>
            <a:ext cx="7667129" cy="2376263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man should have knowledge about his national meal as much as he knows about Math or his native language.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968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7554340"/>
              </p:ext>
            </p:extLst>
          </p:nvPr>
        </p:nvGraphicFramePr>
        <p:xfrm>
          <a:off x="457200" y="1600200"/>
          <a:ext cx="82296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boiled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hot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banana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fried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dark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ice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scrambled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sour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28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Answers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Egg</a:t>
            </a:r>
          </a:p>
          <a:p>
            <a:r>
              <a:rPr lang="en-US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Chocolate</a:t>
            </a:r>
          </a:p>
          <a:p>
            <a:r>
              <a:rPr lang="en-US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Cream 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60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is it?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5831614"/>
              </p:ext>
            </p:extLst>
          </p:nvPr>
        </p:nvGraphicFramePr>
        <p:xfrm>
          <a:off x="457200" y="1600200"/>
          <a:ext cx="822960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apple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condensed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cherry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cold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meat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cow</a:t>
                      </a:r>
                      <a:endParaRPr lang="ru-RU" sz="4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883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Answers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Pie</a:t>
            </a:r>
          </a:p>
          <a:p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Milk 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96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Hippocrates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628801"/>
            <a:ext cx="7772400" cy="1584175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are what we eat</a:t>
            </a:r>
            <a:endParaRPr 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94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flatten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Jam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Dough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Butter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answer  -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dough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grate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Carrot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Buckwheat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Sugar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answer -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carrot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71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peel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Watermelon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Plum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Potato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answer -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potato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 we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mince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Honey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Meat 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Nuts</a:t>
            </a:r>
          </a:p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True answer - 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meat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62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211</Words>
  <Application>Microsoft Office PowerPoint</Application>
  <PresentationFormat>Экран (4:3)</PresentationFormat>
  <Paragraphs>87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Специальное оформление</vt:lpstr>
      <vt:lpstr>The battle of the chefs</vt:lpstr>
      <vt:lpstr>Gordon Ramsy</vt:lpstr>
      <vt:lpstr>What is it?</vt:lpstr>
      <vt:lpstr> Answers</vt:lpstr>
      <vt:lpstr>What is it?</vt:lpstr>
      <vt:lpstr>Answers</vt:lpstr>
      <vt:lpstr>Hippocrates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seneka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User</cp:lastModifiedBy>
  <cp:revision>27</cp:revision>
  <dcterms:created xsi:type="dcterms:W3CDTF">2009-01-08T12:15:48Z</dcterms:created>
  <dcterms:modified xsi:type="dcterms:W3CDTF">2021-06-10T04:22:54Z</dcterms:modified>
</cp:coreProperties>
</file>