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72DE0-2A82-4C48-97C1-5DAF1844A032}" type="datetimeFigureOut">
              <a:rPr lang="ru-RU" smtClean="0"/>
              <a:t>24.05.2023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A510-C07B-42F7-A4EB-5ECB62BEAF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257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72DE0-2A82-4C48-97C1-5DAF1844A032}" type="datetimeFigureOut">
              <a:rPr lang="ru-RU" smtClean="0"/>
              <a:t>24.05.2023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A510-C07B-42F7-A4EB-5ECB62BEAF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4843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72DE0-2A82-4C48-97C1-5DAF1844A032}" type="datetimeFigureOut">
              <a:rPr lang="ru-RU" smtClean="0"/>
              <a:t>24.05.2023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A510-C07B-42F7-A4EB-5ECB62BEAF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2109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72DE0-2A82-4C48-97C1-5DAF1844A032}" type="datetimeFigureOut">
              <a:rPr lang="ru-RU" smtClean="0"/>
              <a:t>24.05.2023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A510-C07B-42F7-A4EB-5ECB62BEAF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917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72DE0-2A82-4C48-97C1-5DAF1844A032}" type="datetimeFigureOut">
              <a:rPr lang="ru-RU" smtClean="0"/>
              <a:t>24.05.2023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A510-C07B-42F7-A4EB-5ECB62BEAF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111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72DE0-2A82-4C48-97C1-5DAF1844A032}" type="datetimeFigureOut">
              <a:rPr lang="ru-RU" smtClean="0"/>
              <a:t>24.05.2023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A510-C07B-42F7-A4EB-5ECB62BEAF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632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72DE0-2A82-4C48-97C1-5DAF1844A032}" type="datetimeFigureOut">
              <a:rPr lang="ru-RU" smtClean="0"/>
              <a:t>24.05.2023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A510-C07B-42F7-A4EB-5ECB62BEAF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038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72DE0-2A82-4C48-97C1-5DAF1844A032}" type="datetimeFigureOut">
              <a:rPr lang="ru-RU" smtClean="0"/>
              <a:t>24.05.2023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A510-C07B-42F7-A4EB-5ECB62BEAF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5593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72DE0-2A82-4C48-97C1-5DAF1844A032}" type="datetimeFigureOut">
              <a:rPr lang="ru-RU" smtClean="0"/>
              <a:t>24.05.2023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A510-C07B-42F7-A4EB-5ECB62BEAF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8171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72DE0-2A82-4C48-97C1-5DAF1844A032}" type="datetimeFigureOut">
              <a:rPr lang="ru-RU" smtClean="0"/>
              <a:t>24.05.2023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A510-C07B-42F7-A4EB-5ECB62BEAF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1536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72DE0-2A82-4C48-97C1-5DAF1844A032}" type="datetimeFigureOut">
              <a:rPr lang="ru-RU" smtClean="0"/>
              <a:t>24.05.2023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A510-C07B-42F7-A4EB-5ECB62BEAF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1152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72DE0-2A82-4C48-97C1-5DAF1844A032}" type="datetimeFigureOut">
              <a:rPr lang="ru-RU" smtClean="0"/>
              <a:t>24.05.2023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30A510-C07B-42F7-A4EB-5ECB62BEAF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4723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7" Type="http://schemas.openxmlformats.org/officeDocument/2006/relationships/image" Target="../media/image1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1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1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1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yandex.ru/video/preview/13275113444457480536" TargetMode="Externa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3" y="-2667000"/>
            <a:ext cx="6857998" cy="121920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48692" y="5377421"/>
            <a:ext cx="91162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Президент Российской Федерации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Владимир Владимирович Путин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7711" y="696655"/>
            <a:ext cx="4516582" cy="4516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795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3" y="-2667000"/>
            <a:ext cx="6857998" cy="121920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1784" y="1016596"/>
            <a:ext cx="113884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Что нужно делать, когда звучит гимн?</a:t>
            </a: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049" y="2789029"/>
            <a:ext cx="5219663" cy="235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760" y="2672720"/>
            <a:ext cx="4360804" cy="243242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84201" y="2092108"/>
            <a:ext cx="1177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545344" y="2078714"/>
            <a:ext cx="1177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832" y="1614839"/>
            <a:ext cx="4558096" cy="4548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297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3" y="-2667000"/>
            <a:ext cx="6857998" cy="121920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1784" y="600960"/>
            <a:ext cx="113884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Как можно себя вести, когда звучит гимн?</a:t>
            </a:r>
          </a:p>
        </p:txBody>
      </p:sp>
      <p:pic>
        <p:nvPicPr>
          <p:cNvPr id="6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937" y="1429047"/>
            <a:ext cx="2552372" cy="2336403"/>
          </a:xfrm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245" y="1474862"/>
            <a:ext cx="2602848" cy="2244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937" y="4284033"/>
            <a:ext cx="2447619" cy="175091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9327" y="3953598"/>
            <a:ext cx="1882412" cy="205316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601691" y="1537458"/>
            <a:ext cx="1177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34944" y="1381153"/>
            <a:ext cx="1177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70301" y="4456959"/>
            <a:ext cx="1177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601691" y="4070315"/>
            <a:ext cx="1177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219" y="1200068"/>
            <a:ext cx="2680219" cy="267439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937" y="3922354"/>
            <a:ext cx="2460826" cy="245547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516" y="3802340"/>
            <a:ext cx="2624801" cy="2619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959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3" y="-2667000"/>
            <a:ext cx="6857998" cy="121920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1784" y="600960"/>
            <a:ext cx="113884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Где флаг России?</a:t>
            </a:r>
          </a:p>
        </p:txBody>
      </p:sp>
      <p:pic>
        <p:nvPicPr>
          <p:cNvPr id="5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4193" y="1406023"/>
            <a:ext cx="3025936" cy="189121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683" y="3579077"/>
            <a:ext cx="2011081" cy="26814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6860" y="1427555"/>
            <a:ext cx="2917811" cy="195280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5662" y="3663323"/>
            <a:ext cx="2251442" cy="225144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601691" y="1537458"/>
            <a:ext cx="1177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76557" y="1406023"/>
            <a:ext cx="1177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65375" y="3663323"/>
            <a:ext cx="1177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98189" y="3663323"/>
            <a:ext cx="1177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782" y="1200069"/>
            <a:ext cx="2347656" cy="234255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6880" y="1052489"/>
            <a:ext cx="2495558" cy="249013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7554" y="3617767"/>
            <a:ext cx="2347657" cy="2342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550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3" y="-2667000"/>
            <a:ext cx="6857998" cy="121920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1784" y="600960"/>
            <a:ext cx="113884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Что можно делать с флагом России?</a:t>
            </a: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995" y="1440550"/>
            <a:ext cx="2680606" cy="215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7283" y="1440550"/>
            <a:ext cx="2939038" cy="2078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227" y="4036953"/>
            <a:ext cx="2680606" cy="2183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3005" y="3929611"/>
            <a:ext cx="3027594" cy="229108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296891" y="1534853"/>
            <a:ext cx="1177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51981" y="1534853"/>
            <a:ext cx="1177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323359" y="4196426"/>
            <a:ext cx="1177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96002" y="4057983"/>
            <a:ext cx="1177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935" y="3878139"/>
            <a:ext cx="2347656" cy="234255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2974" y="1308468"/>
            <a:ext cx="2347656" cy="2342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038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3" y="-2667000"/>
            <a:ext cx="6857998" cy="121920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1784" y="600960"/>
            <a:ext cx="113884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Где герб России?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1"/>
          <a:stretch/>
        </p:blipFill>
        <p:spPr>
          <a:xfrm>
            <a:off x="2994549" y="1345234"/>
            <a:ext cx="2125236" cy="22725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313" y="3838794"/>
            <a:ext cx="2283709" cy="213907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7044" y="1427940"/>
            <a:ext cx="3078546" cy="2107094"/>
          </a:xfrm>
          <a:prstGeom prst="rect">
            <a:avLst/>
          </a:prstGeom>
        </p:spPr>
      </p:pic>
      <p:pic>
        <p:nvPicPr>
          <p:cNvPr id="8" name="Объект 3"/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845" y="3838794"/>
            <a:ext cx="2536943" cy="2384727"/>
          </a:xfrm>
        </p:spPr>
      </p:pic>
      <p:sp>
        <p:nvSpPr>
          <p:cNvPr id="9" name="TextBox 8"/>
          <p:cNvSpPr txBox="1"/>
          <p:nvPr/>
        </p:nvSpPr>
        <p:spPr>
          <a:xfrm>
            <a:off x="5992091" y="1463529"/>
            <a:ext cx="1177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31923" y="1427940"/>
            <a:ext cx="1177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34814" y="3881360"/>
            <a:ext cx="1177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14157" y="4054221"/>
            <a:ext cx="1177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3339" y="3700446"/>
            <a:ext cx="2347656" cy="234255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9936" y="1220832"/>
            <a:ext cx="2347656" cy="234255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7721" y="3880969"/>
            <a:ext cx="2347656" cy="2342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75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3" y="-2667000"/>
            <a:ext cx="6857998" cy="12192001"/>
          </a:xfrm>
          <a:prstGeom prst="rect">
            <a:avLst/>
          </a:prstGeom>
        </p:spPr>
      </p:pic>
      <p:pic>
        <p:nvPicPr>
          <p:cNvPr id="3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2" r="1237"/>
          <a:stretch/>
        </p:blipFill>
        <p:spPr>
          <a:xfrm>
            <a:off x="1796790" y="456706"/>
            <a:ext cx="8598424" cy="5516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43456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3" y="-2667000"/>
            <a:ext cx="6857998" cy="12192001"/>
          </a:xfrm>
          <a:prstGeom prst="rect">
            <a:avLst/>
          </a:prstGeom>
        </p:spPr>
      </p:pic>
      <p:pic>
        <p:nvPicPr>
          <p:cNvPr id="5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500" y="1474272"/>
            <a:ext cx="3909455" cy="3909455"/>
          </a:xfr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572850" y="1940801"/>
            <a:ext cx="3850400" cy="385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182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3" y="-2667000"/>
            <a:ext cx="6857998" cy="1219200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023" y="858982"/>
            <a:ext cx="7196050" cy="514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242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3" y="-2667000"/>
            <a:ext cx="6857998" cy="121920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99311" y="2259218"/>
            <a:ext cx="95319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Тема занятия:</a:t>
            </a:r>
          </a:p>
          <a:p>
            <a:pPr algn="ctr"/>
            <a:endParaRPr lang="ru-RU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Государственные символы России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1839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3" y="-2667000"/>
            <a:ext cx="6857998" cy="121920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1782" y="556039"/>
            <a:ext cx="113884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Гимн России –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это государственный символ России,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который показывает ее величие, честь, силу и могущество.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583" y="2216555"/>
            <a:ext cx="4461164" cy="250940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9455" y="2174297"/>
            <a:ext cx="3771900" cy="25146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42111" y="5001482"/>
            <a:ext cx="103077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Видео-фрагмент «Награждение спортсменов» –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https://yandex.ru/video/preview/13275113444457480536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</a:p>
        </p:txBody>
      </p:sp>
    </p:spTree>
    <p:extLst>
      <p:ext uri="{BB962C8B-B14F-4D97-AF65-F5344CB8AC3E}">
        <p14:creationId xmlns:p14="http://schemas.microsoft.com/office/powerpoint/2010/main" val="245932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3" y="-2667000"/>
            <a:ext cx="6857998" cy="121920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932217" y="2380587"/>
            <a:ext cx="645622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 него названий много:</a:t>
            </a:r>
          </a:p>
          <a:p>
            <a:pPr algn="ctr"/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Триколор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трёхцветный стяг —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 ветром гонит прочь тревоги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Бело-сине-красный?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86" t="26377" r="32827" b="3478"/>
          <a:stretch/>
        </p:blipFill>
        <p:spPr>
          <a:xfrm>
            <a:off x="1490988" y="1593273"/>
            <a:ext cx="3441229" cy="40426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4681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3" y="-2667000"/>
            <a:ext cx="6857998" cy="121920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1782" y="556039"/>
            <a:ext cx="113884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Флаг России –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это государственный символ нашей страны,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показывающий всему миру ее чистоту и силу.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2689" y="2313709"/>
            <a:ext cx="5541820" cy="3694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86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3" y="-2667000"/>
            <a:ext cx="6857998" cy="121920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15638" y="943966"/>
            <a:ext cx="113607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Андрей Савельев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спас флаг от врагов и был награжден памятными часами президента России.</a:t>
            </a: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017" y="2315566"/>
            <a:ext cx="5342358" cy="3018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54" y="2292609"/>
            <a:ext cx="4573519" cy="3041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8241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3" y="-2667000"/>
            <a:ext cx="6857998" cy="121920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1782" y="556039"/>
            <a:ext cx="113884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Герб России –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это государственный символ России,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 котором отражена мощь и сила нашей страны.</a:t>
            </a:r>
          </a:p>
        </p:txBody>
      </p:sp>
      <p:pic>
        <p:nvPicPr>
          <p:cNvPr id="5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967" y="2192950"/>
            <a:ext cx="3245178" cy="3922818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7" t="23185" r="651" b="4225"/>
          <a:stretch/>
        </p:blipFill>
        <p:spPr>
          <a:xfrm>
            <a:off x="5067548" y="2303108"/>
            <a:ext cx="6223907" cy="34866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0919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3" y="-2667000"/>
            <a:ext cx="6857998" cy="12192001"/>
          </a:xfrm>
          <a:prstGeom prst="rect">
            <a:avLst/>
          </a:prstGeom>
        </p:spPr>
      </p:pic>
      <p:pic>
        <p:nvPicPr>
          <p:cNvPr id="3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299" y="472171"/>
            <a:ext cx="10521827" cy="59136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99720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3" y="-2667000"/>
            <a:ext cx="6857998" cy="121920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093" y="494228"/>
            <a:ext cx="8811491" cy="5869543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4267199" y="1274619"/>
            <a:ext cx="4239491" cy="10252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92726" y="1099526"/>
            <a:ext cx="113884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Викторина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«Государственные символы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России»</a:t>
            </a:r>
          </a:p>
        </p:txBody>
      </p:sp>
    </p:spTree>
    <p:extLst>
      <p:ext uri="{BB962C8B-B14F-4D97-AF65-F5344CB8AC3E}">
        <p14:creationId xmlns:p14="http://schemas.microsoft.com/office/powerpoint/2010/main" val="2559494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161</Words>
  <Application>Microsoft Office PowerPoint</Application>
  <PresentationFormat>Широкоэкранный</PresentationFormat>
  <Paragraphs>46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Виктория</dc:creator>
  <cp:lastModifiedBy>Виктория</cp:lastModifiedBy>
  <cp:revision>15</cp:revision>
  <dcterms:created xsi:type="dcterms:W3CDTF">2023-05-24T10:14:13Z</dcterms:created>
  <dcterms:modified xsi:type="dcterms:W3CDTF">2023-05-24T12:00:56Z</dcterms:modified>
</cp:coreProperties>
</file>