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8"/>
  </p:notesMasterIdLst>
  <p:sldIdLst>
    <p:sldId id="256" r:id="rId4"/>
    <p:sldId id="257" r:id="rId5"/>
    <p:sldId id="259" r:id="rId6"/>
    <p:sldId id="260" r:id="rId7"/>
    <p:sldId id="261" r:id="rId9"/>
    <p:sldId id="262" r:id="rId10"/>
    <p:sldId id="263" r:id="rId11"/>
    <p:sldId id="264" r:id="rId12"/>
    <p:sldId id="265" r:id="rId13"/>
    <p:sldId id="266" r:id="rId14"/>
    <p:sldId id="258" r:id="rId15"/>
    <p:sldId id="267" r:id="rId16"/>
    <p:sldId id="268" r:id="rId17"/>
    <p:sldId id="269" r:id="rId18"/>
    <p:sldId id="270" r:id="rId19"/>
    <p:sldId id="271" r:id="rId20"/>
    <p:sldId id="272" r:id="rId21"/>
    <p:sldId id="277" r:id="rId22"/>
    <p:sldId id="278" r:id="rId23"/>
    <p:sldId id="279" r:id="rId24"/>
    <p:sldId id="280" r:id="rId25"/>
    <p:sldId id="281" r:id="rId26"/>
    <p:sldId id="273" r:id="rId27"/>
    <p:sldId id="276" r:id="rId28"/>
    <p:sldId id="275" r:id="rId29"/>
    <p:sldId id="27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42" d="100"/>
          <a:sy n="42" d="100"/>
        </p:scale>
        <p:origin x="-1638" y="-6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C46797-46B5-4FE4-AAC8-E6D42577A4A7}" type="datetimeFigureOut">
              <a:rPr lang="ru-RU" smtClean="0"/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700A4A-98B9-4477-9B6F-E8C3C7F9B373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6700A4A-98B9-4477-9B6F-E8C3C7F9B373}" type="slidenum">
              <a:rPr lang="ru-RU" smtClean="0"/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D6786-B656-4871-8161-869AFDB6EB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F6CE7-1122-4AA6-A8A6-A62EB650D9F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D6786-B656-4871-8161-869AFDB6EB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F6CE7-1122-4AA6-A8A6-A62EB650D9F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D6786-B656-4871-8161-869AFDB6EB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F6CE7-1122-4AA6-A8A6-A62EB650D9F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288D-7791-4FD3-A6D2-F2C3E4451A7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D8D24-2295-459A-80B3-9FA5B6F0D17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288D-7791-4FD3-A6D2-F2C3E4451A7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D8D24-2295-459A-80B3-9FA5B6F0D17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288D-7791-4FD3-A6D2-F2C3E4451A7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D8D24-2295-459A-80B3-9FA5B6F0D17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288D-7791-4FD3-A6D2-F2C3E4451A73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D8D24-2295-459A-80B3-9FA5B6F0D17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288D-7791-4FD3-A6D2-F2C3E4451A73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D8D24-2295-459A-80B3-9FA5B6F0D17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288D-7791-4FD3-A6D2-F2C3E4451A73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D8D24-2295-459A-80B3-9FA5B6F0D17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288D-7791-4FD3-A6D2-F2C3E4451A73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D8D24-2295-459A-80B3-9FA5B6F0D17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288D-7791-4FD3-A6D2-F2C3E4451A73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D8D24-2295-459A-80B3-9FA5B6F0D17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D6786-B656-4871-8161-869AFDB6EB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F6CE7-1122-4AA6-A8A6-A62EB650D9F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288D-7791-4FD3-A6D2-F2C3E4451A73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D8D24-2295-459A-80B3-9FA5B6F0D17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288D-7791-4FD3-A6D2-F2C3E4451A7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D8D24-2295-459A-80B3-9FA5B6F0D17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F64288D-7791-4FD3-A6D2-F2C3E4451A7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1D8D24-2295-459A-80B3-9FA5B6F0D179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D6786-B656-4871-8161-869AFDB6EB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F6CE7-1122-4AA6-A8A6-A62EB650D9F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D6786-B656-4871-8161-869AFDB6EB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F6CE7-1122-4AA6-A8A6-A62EB650D9F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D6786-B656-4871-8161-869AFDB6EBA0}" type="datetimeFigureOut">
              <a:rPr lang="ru-RU" smtClean="0"/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F6CE7-1122-4AA6-A8A6-A62EB650D9F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D6786-B656-4871-8161-869AFDB6EBA0}" type="datetimeFigureOut">
              <a:rPr lang="ru-RU" smtClean="0"/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F6CE7-1122-4AA6-A8A6-A62EB650D9F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D6786-B656-4871-8161-869AFDB6EBA0}" type="datetimeFigureOut">
              <a:rPr lang="ru-RU" smtClean="0"/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F6CE7-1122-4AA6-A8A6-A62EB650D9F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D6786-B656-4871-8161-869AFDB6EB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F6CE7-1122-4AA6-A8A6-A62EB650D9F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  <a:endParaRPr lang="ru-RU" smtClean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0D6786-B656-4871-8161-869AFDB6EBA0}" type="datetimeFigureOut">
              <a:rPr lang="ru-RU" smtClean="0"/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AF6CE7-1122-4AA6-A8A6-A62EB650D9F2}" type="slidenum">
              <a:rPr lang="ru-RU" smtClean="0"/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0D6786-B656-4871-8161-869AFDB6EBA0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AF6CE7-1122-4AA6-A8A6-A62EB650D9F2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4ABD6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  <a:endParaRPr lang="ru-RU" smtClean="0"/>
          </a:p>
          <a:p>
            <a:pPr lvl="1"/>
            <a:r>
              <a:rPr lang="ru-RU" smtClean="0"/>
              <a:t>Второй уровень</a:t>
            </a:r>
            <a:endParaRPr lang="ru-RU" smtClean="0"/>
          </a:p>
          <a:p>
            <a:pPr lvl="2"/>
            <a:r>
              <a:rPr lang="ru-RU" smtClean="0"/>
              <a:t>Третий уровень</a:t>
            </a:r>
            <a:endParaRPr lang="ru-RU" smtClean="0"/>
          </a:p>
          <a:p>
            <a:pPr lvl="3"/>
            <a:r>
              <a:rPr lang="ru-RU" smtClean="0"/>
              <a:t>Четвертый уровень</a:t>
            </a:r>
            <a:endParaRPr lang="ru-RU" smtClean="0"/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64288D-7791-4FD3-A6D2-F2C3E4451A73}" type="datetimeFigureOut">
              <a:rPr lang="ru-RU" smtClean="0"/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1D8D24-2295-459A-80B3-9FA5B6F0D179}" type="slidenum">
              <a:rPr lang="ru-RU" smtClean="0"/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9.jpeg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5.png"/><Relationship Id="rId2" Type="http://schemas.microsoft.com/office/2007/relationships/media" Target="file:///D:\Users\Zver\Desktop\&#1044;&#1077;&#1085;&#1100;%20&#1087;&#1090;&#1080;&#1094;\Unknown%20Artist%20-%20&#1058;&#1072;&#1085;&#1077;&#1094;%20&#1084;&#1072;&#1083;&#1077;&#1085;&#1100;&#1082;&#1080;&#1093;%20&#1091;&#1090;&#1103;&#1090;%20(minus).mp3" TargetMode="External"/><Relationship Id="rId1" Type="http://schemas.openxmlformats.org/officeDocument/2006/relationships/audio" Target="file:///D:\Users\Zver\Desktop\&#1044;&#1077;&#1085;&#1100;%20&#1087;&#1090;&#1080;&#1094;\Unknown%20Artist%20-%20&#1058;&#1072;&#1085;&#1077;&#1094;%20&#1084;&#1072;&#1083;&#1077;&#1085;&#1100;&#1082;&#1080;&#1093;%20&#1091;&#1090;&#1103;&#1090;%20(minus).mp3" TargetMode="External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5.png"/><Relationship Id="rId2" Type="http://schemas.microsoft.com/office/2007/relationships/media" Target="file:///D:\Users\Zver\Desktop\&#1044;&#1077;&#1085;&#1100;%20&#1087;&#1090;&#1080;&#1094;\&#1044;&#1074;&#1072;%20&#1074;&#1077;&#1089;&#1105;&#1083;&#1099;&#1093;%20&#1075;&#1091;&#1089;&#1103;%20-%20&#1044;&#1077;&#1090;&#1089;&#1082;&#1080;&#1077;%20&#1056;&#1091;&#1089;&#1089;&#1082;&#1080;&#1077;%20from%20backingtrackmp3x.com.mp3" TargetMode="External"/><Relationship Id="rId1" Type="http://schemas.openxmlformats.org/officeDocument/2006/relationships/audio" Target="file:///D:\Users\Zver\Desktop\&#1044;&#1077;&#1085;&#1100;%20&#1087;&#1090;&#1080;&#1094;\&#1044;&#1074;&#1072;%20&#1074;&#1077;&#1089;&#1105;&#1083;&#1099;&#1093;%20&#1075;&#1091;&#1089;&#1103;%20-%20&#1044;&#1077;&#1090;&#1089;&#1082;&#1080;&#1077;%20&#1056;&#1091;&#1089;&#1089;&#1082;&#1080;&#1077;%20from%20backingtrackmp3x.com.mp3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5.png"/><Relationship Id="rId2" Type="http://schemas.microsoft.com/office/2007/relationships/media" Target="file:///D:\Users\Zver\Desktop\&#1044;&#1077;&#1085;&#1100;%20&#1087;&#1090;&#1080;&#1094;\&#1044;&#1074;&#1072;%20&#1074;&#1077;&#1089;&#1105;&#1083;&#1099;&#1093;%20&#1075;&#1091;&#1089;&#1103;%20-%20&#1044;&#1077;&#1090;&#1089;&#1082;&#1080;&#1077;%20&#1056;&#1091;&#1089;&#1089;&#1082;&#1080;&#1077;%20from%20backingtrackmp3x.com.mp3" TargetMode="External"/><Relationship Id="rId1" Type="http://schemas.openxmlformats.org/officeDocument/2006/relationships/audio" Target="file:///D:\Users\Zver\Desktop\&#1044;&#1077;&#1085;&#1100;%20&#1087;&#1090;&#1080;&#1094;\&#1044;&#1074;&#1072;%20&#1074;&#1077;&#1089;&#1105;&#1083;&#1099;&#1093;%20&#1075;&#1091;&#1089;&#1103;%20-%20&#1044;&#1077;&#1090;&#1089;&#1082;&#1080;&#1077;%20&#1056;&#1091;&#1089;&#1089;&#1082;&#1080;&#1077;%20from%20backingtrackmp3x.com.mp3" TargetMode="External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5.png"/><Relationship Id="rId2" Type="http://schemas.microsoft.com/office/2007/relationships/media" Target="file:///D:\Users\Zver\Desktop\&#1044;&#1077;&#1085;&#1100;%20&#1087;&#1090;&#1080;&#1094;\&#1055;&#1086;&#1083;&#1080;&#1085;&#1072;%20&#1043;&#1072;&#1075;&#1072;&#1088;&#1080;&#1085;&#1072;%20&#1050;&#1091;&#1082;&#1091;&#1096;&#1082;&#1072;.mp3" TargetMode="External"/><Relationship Id="rId1" Type="http://schemas.openxmlformats.org/officeDocument/2006/relationships/audio" Target="file:///D:\Users\Zver\Desktop\&#1044;&#1077;&#1085;&#1100;%20&#1087;&#1090;&#1080;&#1094;\&#1055;&#1086;&#1083;&#1080;&#1085;&#1072;%20&#1043;&#1072;&#1075;&#1072;&#1088;&#1080;&#1085;&#1072;%20&#1050;&#1091;&#1082;&#1091;&#1096;&#1082;&#1072;.mp3" TargetMode="Externa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8.xml"/><Relationship Id="rId3" Type="http://schemas.openxmlformats.org/officeDocument/2006/relationships/image" Target="../media/image25.png"/><Relationship Id="rId2" Type="http://schemas.microsoft.com/office/2007/relationships/media" Target="file:///D:\Users\Zver\Desktop\&#1044;&#1077;&#1085;&#1100;%20&#1087;&#1090;&#1080;&#1094;\&#1043;&#1088;&#1080;&#1075;&#1086;&#1088;&#1080;&#1081;%20&#1043;&#1083;&#1072;&#1076;&#1082;&#1086;&#1074;%20-%20&#1055;&#1083;&#1072;&#1089;&#1090;&#1080;&#1083;&#1080;&#1085;&#1086;&#1074;&#1072;&#1103;%20&#1074;&#1086;&#1088;&#1086;&#1085;&#1072;%20(minus)%20(www.mp3cut.ru).mp3" TargetMode="External"/><Relationship Id="rId1" Type="http://schemas.openxmlformats.org/officeDocument/2006/relationships/audio" Target="file:///D:\Users\Zver\Desktop\&#1044;&#1077;&#1085;&#1100;%20&#1087;&#1090;&#1080;&#1094;\&#1043;&#1088;&#1080;&#1075;&#1086;&#1088;&#1080;&#1081;%20&#1043;&#1083;&#1072;&#1076;&#1082;&#1086;&#1074;%20-%20&#1055;&#1083;&#1072;&#1089;&#1090;&#1080;&#1083;&#1080;&#1085;&#1086;&#1074;&#1072;&#1103;%20&#1074;&#1086;&#1088;&#1086;&#1085;&#1072;%20(minus)%20(www.mp3cut.ru).mp3" TargetMode="Externa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8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Users\Zver\Desktop\День птиц\375858-svetik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55954" y="693082"/>
            <a:ext cx="7954010" cy="119888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p>
            <a:pPr algn="ctr"/>
            <a:r>
              <a:rPr lang="ru-RU" sz="72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Весенний перезвон</a:t>
            </a:r>
            <a:endParaRPr lang="ru-RU" sz="7200" b="1" dirty="0" smtClean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D:\Users\Zver\Desktop\День птиц\409b9030f9f8458491e0bd984b7d6b94.jpg"/>
          <p:cNvPicPr>
            <a:picLocks noChangeAspect="1" noChangeArrowheads="1"/>
          </p:cNvPicPr>
          <p:nvPr/>
        </p:nvPicPr>
        <p:blipFill>
          <a:blip r:embed="rId1" cstate="print"/>
          <a:srcRect r="111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0"/>
            <a:ext cx="343555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Снегирь</a:t>
            </a:r>
            <a:endParaRPr lang="ru-RU" sz="7200" b="1" dirty="0" smtClean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Users\Zver\Desktop\День птиц\image (1)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kladraz.ru/upload/blogs/2501_e791ca0fca7ca0d55a9f18064293f97a.jp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4500562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kladraz.ru/upload/blogs/2501_c7413d2bbc2b8dee4a3d6854f97783aa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0"/>
            <a:ext cx="4786314" cy="3428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kladraz.ru/upload/blogs/2501_fa7dc71caa7ed4a62762dc418bc4320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571876"/>
            <a:ext cx="4714876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kladraz.ru/upload/blogs/2501_966210eb6e216b3c648a20354a99353a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571876"/>
            <a:ext cx="4429124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kladraz.ru/upload/blogs/2501_8d3672f0e8bfd61f8d636b3618411fed.jpg"/>
          <p:cNvPicPr/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" y="1"/>
            <a:ext cx="4429124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https://kladraz.ru/upload/blogs/2501_bf9a88fef24ed8be41436cee3e2e187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7686" y="0"/>
            <a:ext cx="4786314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https://kladraz.ru/upload/blogs/2501_bdb474dba6d2389b176c5c69b8c1e95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3314"/>
            <a:ext cx="4286247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kladraz.ru/upload/blogs/2501_6ae40575ad7d6dcf79586018bc72bbe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571876"/>
            <a:ext cx="4572000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80970" y="188640"/>
            <a:ext cx="8782084" cy="6480720"/>
          </a:xfrm>
          <a:prstGeom prst="snip2DiagRect">
            <a:avLst/>
          </a:prstGeom>
          <a:solidFill>
            <a:schemeClr val="bg1">
              <a:lumMod val="75000"/>
              <a:alpha val="23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8583" y="692694"/>
            <a:ext cx="679775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Угадай, кто спрятался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9" name="Picture 5" descr="C:\Users\Sergei\Desktop\281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628800"/>
            <a:ext cx="2861696" cy="2712888"/>
          </a:xfrm>
          <a:prstGeom prst="rect">
            <a:avLst/>
          </a:prstGeom>
          <a:noFill/>
        </p:spPr>
      </p:pic>
      <p:pic>
        <p:nvPicPr>
          <p:cNvPr id="1026" name="Picture 2" descr="http://www.funnypainters.com/uploads/vetki-elki-png/%D0%B2%D0%B5%D1%82%D0%BA%D0%B8%20%D0%B5%D0%BB%D0%BA%D0%B8%20png%2004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029694" y="1498600"/>
            <a:ext cx="4968552" cy="45559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80970" y="188640"/>
            <a:ext cx="8782084" cy="6480720"/>
          </a:xfrm>
          <a:prstGeom prst="snip2DiagRect">
            <a:avLst/>
          </a:prstGeom>
          <a:solidFill>
            <a:schemeClr val="bg1">
              <a:lumMod val="75000"/>
              <a:alpha val="23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8583" y="692694"/>
            <a:ext cx="679775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Угадай, кто спрятался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050" name="Picture 2" descr="C:\Users\Sergei\Desktop\bird25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12" y="1985962"/>
            <a:ext cx="3810000" cy="2886075"/>
          </a:xfrm>
          <a:prstGeom prst="rect">
            <a:avLst/>
          </a:prstGeom>
          <a:noFill/>
        </p:spPr>
      </p:pic>
      <p:pic>
        <p:nvPicPr>
          <p:cNvPr id="1026" name="Picture 2" descr="http://www.funnypainters.com/uploads/vetki-elki-png/%D0%B2%D0%B5%D1%82%D0%BA%D0%B8%20%D0%B5%D0%BB%D0%BA%D0%B8%20png%2004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029694" y="1498600"/>
            <a:ext cx="4968552" cy="45559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180970" y="188640"/>
            <a:ext cx="8782084" cy="6480720"/>
          </a:xfrm>
          <a:prstGeom prst="snip2DiagRect">
            <a:avLst/>
          </a:prstGeom>
          <a:solidFill>
            <a:schemeClr val="bg1">
              <a:lumMod val="75000"/>
              <a:alpha val="23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8583" y="692694"/>
            <a:ext cx="679775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Угадай, кто спрятался</a:t>
            </a:r>
            <a:endParaRPr lang="ru-RU" sz="4800" b="1" cap="none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Users\Sergei\Desktop\bombycilla_garrulus.pn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4278" y="2348880"/>
            <a:ext cx="3155627" cy="3494306"/>
          </a:xfrm>
          <a:prstGeom prst="rect">
            <a:avLst/>
          </a:prstGeom>
          <a:noFill/>
        </p:spPr>
      </p:pic>
      <p:pic>
        <p:nvPicPr>
          <p:cNvPr id="1026" name="Picture 2" descr="http://www.funnypainters.com/uploads/vetki-elki-png/%D0%B2%D0%B5%D1%82%D0%BA%D0%B8%20%D0%B5%D0%BB%D0%BA%D0%B8%20png%2004.pn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029694" y="1498600"/>
            <a:ext cx="4968552" cy="45559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D:\Users\Zver\Desktop\День птиц\look.com.ua-3207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Unknown Artist - Танец маленьких утят (minus)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1857356" y="785794"/>
            <a:ext cx="5214974" cy="52149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244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Два весёлых гуся - Детские Русские from backingtrackmp3x.com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>
            <a:duotone>
              <a:prstClr val="black"/>
              <a:srgbClr val="0070C0">
                <a:tint val="45000"/>
                <a:satMod val="400000"/>
              </a:srgbClr>
            </a:duotone>
          </a:blip>
          <a:stretch>
            <a:fillRect/>
          </a:stretch>
        </p:blipFill>
        <p:spPr>
          <a:xfrm>
            <a:off x="1428728" y="500042"/>
            <a:ext cx="5286388" cy="52863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0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Users\Zver\Desktop\День птиц\image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Два весёлых гуся - Детские Русские from backingtrackmp3x.com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1785918" y="571480"/>
            <a:ext cx="4572032" cy="45720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009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Полина Гагарина Кукушка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571604" y="642918"/>
            <a:ext cx="5357850" cy="535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89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Григорий Гладков - Пластилиновая ворона (minus) (www.mp3cut.ru).mp3">
            <a:hlinkClick r:id="" action="ppaction://media"/>
          </p:cNvPr>
          <p:cNvPicPr>
            <a:picLocks noRot="1"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1285852" y="500042"/>
            <a:ext cx="5786478" cy="57864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6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D:\Users\Zver\Desktop\День птиц\landscape_bird_blackbird_winter_foraging_animal_world-1194624.jpg!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Users\Zver\Desktop\День птиц\maxresdefault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 descr="D:\Users\Zver\Desktop\День птиц\424639_gallery.world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D:\Users\Zver\Desktop\День птиц\landscape_nature_birds_bee_eaters-128586.jpg!d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Users\Zver\Desktop\День птиц\fa5658765f9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Users\Zver\Desktop\День птиц\3616458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20" y="285728"/>
            <a:ext cx="344466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err="1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Зарянка</a:t>
            </a:r>
            <a:endParaRPr lang="ru-RU" sz="7200" b="1" cap="none" spc="0" dirty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D:\Users\Zver\Desktop\День птиц\05080058301.jpg"/>
          <p:cNvPicPr>
            <a:picLocks noChangeAspect="1" noChangeArrowheads="1"/>
          </p:cNvPicPr>
          <p:nvPr/>
        </p:nvPicPr>
        <p:blipFill>
          <a:blip r:embed="rId1" cstate="print"/>
          <a:srcRect r="11444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1214422"/>
            <a:ext cx="5030673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Сойка</a:t>
            </a:r>
            <a:endParaRPr lang="ru-RU" sz="7200" b="1" cap="none" spc="0" dirty="0" smtClean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endParaRPr lang="ru-RU" sz="7200" b="1" dirty="0" smtClean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ru-RU" sz="7200" b="1" dirty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Г</a:t>
            </a:r>
            <a:r>
              <a:rPr lang="ru-RU" sz="72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орихвостка</a:t>
            </a:r>
            <a:endParaRPr lang="ru-RU" sz="7200" b="1" dirty="0" smtClean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Users\Zver\Desktop\День птиц\732081_main.jpg"/>
          <p:cNvPicPr>
            <a:picLocks noChangeAspect="1" noChangeArrowheads="1"/>
          </p:cNvPicPr>
          <p:nvPr/>
        </p:nvPicPr>
        <p:blipFill>
          <a:blip r:embed="rId1" cstate="print"/>
          <a:srcRect b="1314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786314" y="500042"/>
            <a:ext cx="302384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Зяблик</a:t>
            </a:r>
            <a:endParaRPr lang="ru-RU" sz="7200" b="1" dirty="0" smtClean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D:\Users\Zver\Desktop\День птиц\s1200.jpg"/>
          <p:cNvPicPr>
            <a:picLocks noChangeAspect="1" noChangeArrowheads="1"/>
          </p:cNvPicPr>
          <p:nvPr/>
        </p:nvPicPr>
        <p:blipFill>
          <a:blip r:embed="rId1" cstate="print"/>
          <a:srcRect l="7750"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282" y="142852"/>
            <a:ext cx="240001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Клёст</a:t>
            </a:r>
            <a:endParaRPr lang="ru-RU" sz="7200" b="1" dirty="0" smtClean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D:\Users\Zver\Desktop\День птиц\06800024902.jpg"/>
          <p:cNvPicPr>
            <a:picLocks noChangeAspect="1" noChangeArrowheads="1"/>
          </p:cNvPicPr>
          <p:nvPr/>
        </p:nvPicPr>
        <p:blipFill>
          <a:blip r:embed="rId1" cstate="print"/>
          <a:srcRect b="832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8" y="-24"/>
            <a:ext cx="478701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Свиристель</a:t>
            </a:r>
            <a:endParaRPr lang="ru-RU" sz="7200" b="1" dirty="0" smtClean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D:\Users\Zver\Desktop\День птиц\71screen876abc7f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" y="-4811"/>
            <a:ext cx="9144000" cy="686281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714348" y="428604"/>
            <a:ext cx="268695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7780" cmpd="sng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  <a:outerShdw blurRad="50800" algn="tl" rotWithShape="0">
                    <a:srgbClr val="000000"/>
                  </a:outerShdw>
                </a:effectLst>
              </a:rPr>
              <a:t>Цапля</a:t>
            </a:r>
            <a:endParaRPr lang="ru-RU" sz="7200" b="1" dirty="0" smtClean="0">
              <a:ln w="17780" cmpd="sng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glow rad="228600">
                  <a:schemeClr val="accent3">
                    <a:satMod val="175000"/>
                    <a:alpha val="40000"/>
                  </a:schemeClr>
                </a:glow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</Words>
  <Application>WPS Presentation</Application>
  <PresentationFormat>Экран (4:3)</PresentationFormat>
  <Paragraphs>24</Paragraphs>
  <Slides>26</Slides>
  <Notes>1</Notes>
  <HiddenSlides>0</HiddenSlides>
  <MMClips>5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Arial</vt:lpstr>
      <vt:lpstr>SimSun</vt:lpstr>
      <vt:lpstr>Wingdings</vt:lpstr>
      <vt:lpstr>Microsoft YaHei</vt:lpstr>
      <vt:lpstr>Arial Unicode MS</vt:lpstr>
      <vt:lpstr>Calibri</vt:lpstr>
      <vt:lpstr>Тема Office</vt:lpstr>
      <vt:lpstr>1_Тема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Zverdvd.org</dc:creator>
  <cp:lastModifiedBy>Пользователь</cp:lastModifiedBy>
  <cp:revision>7</cp:revision>
  <dcterms:created xsi:type="dcterms:W3CDTF">2019-03-26T03:35:00Z</dcterms:created>
  <dcterms:modified xsi:type="dcterms:W3CDTF">2022-01-24T17:33:07Z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054E9F7E3DB844D08378DE79FB9637B7</vt:lpwstr>
  </property>
  <property fmtid="{D5CDD505-2E9C-101B-9397-08002B2CF9AE}" pid="3" name="KSOProductBuildVer">
    <vt:lpwstr>1049-11.2.0.10463</vt:lpwstr>
  </property>
</Properties>
</file>