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305" r:id="rId3"/>
    <p:sldId id="260" r:id="rId4"/>
    <p:sldId id="304" r:id="rId5"/>
    <p:sldId id="262" r:id="rId6"/>
    <p:sldId id="269" r:id="rId7"/>
    <p:sldId id="300" r:id="rId8"/>
    <p:sldId id="265" r:id="rId9"/>
    <p:sldId id="266" r:id="rId10"/>
    <p:sldId id="306" r:id="rId11"/>
    <p:sldId id="307" r:id="rId12"/>
    <p:sldId id="302" r:id="rId13"/>
    <p:sldId id="274" r:id="rId14"/>
    <p:sldId id="301" r:id="rId15"/>
    <p:sldId id="276" r:id="rId16"/>
    <p:sldId id="277" r:id="rId17"/>
    <p:sldId id="278" r:id="rId18"/>
    <p:sldId id="299" r:id="rId19"/>
    <p:sldId id="280" r:id="rId20"/>
    <p:sldId id="296" r:id="rId21"/>
    <p:sldId id="282" r:id="rId22"/>
    <p:sldId id="283" r:id="rId23"/>
    <p:sldId id="284" r:id="rId24"/>
    <p:sldId id="286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8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BBCD"/>
    <a:srgbClr val="F7E981"/>
    <a:srgbClr val="EDE883"/>
    <a:srgbClr val="E9E369"/>
    <a:srgbClr val="B2DE82"/>
    <a:srgbClr val="4BE96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56" autoAdjust="0"/>
    <p:restoredTop sz="94660"/>
  </p:normalViewPr>
  <p:slideViewPr>
    <p:cSldViewPr>
      <p:cViewPr varScale="1">
        <p:scale>
          <a:sx n="68" d="100"/>
          <a:sy n="68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52BC506-E31A-478B-B365-84CF6017C5CE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E1968D8A-9146-457F-A79D-914B03BDFA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C506-E31A-478B-B365-84CF6017C5CE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68D8A-9146-457F-A79D-914B03BDFA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C506-E31A-478B-B365-84CF6017C5CE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68D8A-9146-457F-A79D-914B03BDFA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52BC506-E31A-478B-B365-84CF6017C5CE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68D8A-9146-457F-A79D-914B03BDFA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52BC506-E31A-478B-B365-84CF6017C5CE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E1968D8A-9146-457F-A79D-914B03BDFA8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52BC506-E31A-478B-B365-84CF6017C5CE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1968D8A-9146-457F-A79D-914B03BDFA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52BC506-E31A-478B-B365-84CF6017C5CE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E1968D8A-9146-457F-A79D-914B03BDFA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C506-E31A-478B-B365-84CF6017C5CE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68D8A-9146-457F-A79D-914B03BDFA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52BC506-E31A-478B-B365-84CF6017C5CE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1968D8A-9146-457F-A79D-914B03BDFA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52BC506-E31A-478B-B365-84CF6017C5CE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E1968D8A-9146-457F-A79D-914B03BDFA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52BC506-E31A-478B-B365-84CF6017C5CE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E1968D8A-9146-457F-A79D-914B03BDFA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52BC506-E31A-478B-B365-84CF6017C5CE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E1968D8A-9146-457F-A79D-914B03BDFA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rofguide.io/professions/shahter.html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Профессия шахтёр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mtClean="0"/>
              <a:t>Игра-соревнование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748464" cy="10527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 называется агрегат отмеченный знаком «?»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4869160"/>
            <a:ext cx="300039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гусеница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57686" y="4869160"/>
            <a:ext cx="307183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подъемник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5733256"/>
            <a:ext cx="307183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Ленточный конвейер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57686" y="5733256"/>
            <a:ext cx="307183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погрузчик</a:t>
            </a:r>
            <a:endParaRPr lang="ru-RU" sz="2800" b="1" dirty="0"/>
          </a:p>
        </p:txBody>
      </p:sp>
      <p:pic>
        <p:nvPicPr>
          <p:cNvPr id="8" name="Рисунок 7" descr="C:\Users\Людмила\Desktop\шахта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8352928" cy="352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3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3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3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748464" cy="10527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 называется шахтная техника, изображенная на картинке?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4725144"/>
            <a:ext cx="3137002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Врубовая машина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57686" y="4869160"/>
            <a:ext cx="388672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Механизированная крепь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5733256"/>
            <a:ext cx="307183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Проходческий комбайн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57686" y="5733256"/>
            <a:ext cx="3742706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Почвоподдирочная</a:t>
            </a:r>
            <a:r>
              <a:rPr lang="ru-RU" sz="2800" b="1" dirty="0" smtClean="0"/>
              <a:t> машина</a:t>
            </a:r>
            <a:endParaRPr lang="ru-RU" sz="2800" b="1" dirty="0"/>
          </a:p>
        </p:txBody>
      </p:sp>
      <p:pic>
        <p:nvPicPr>
          <p:cNvPr id="9" name="Рисунок 8" descr="C:\Users\Людмила\Desktop\шахта 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340768"/>
            <a:ext cx="7488832" cy="3156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3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3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3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688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Машина, предназначенная для транспортировки составов вагонеток с грузом, материалами и/или людьми по железным дорогам узкой колеи в подземных горных выработках, а также на поверхности шахт и рудников. </a:t>
            </a:r>
            <a:endParaRPr lang="ru-RU" dirty="0"/>
          </a:p>
        </p:txBody>
      </p:sp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>
            <a:off x="3071802" y="5000636"/>
            <a:ext cx="300039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hlinkClick r:id="rId2" action="ppaction://hlinksldjump"/>
              </a:rPr>
              <a:t>ответ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Электровоз</a:t>
            </a:r>
            <a:endParaRPr lang="ru-RU" dirty="0"/>
          </a:p>
        </p:txBody>
      </p:sp>
      <p:pic>
        <p:nvPicPr>
          <p:cNvPr id="94210" name="Picture 2" descr="https://truboproduct.ru/media/uploads/images/oborudovanie/oborudovanie-Podvesnoj-monorelsovyj-transpo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7272808" cy="51457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8687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Транспорт, предназначенный для перевозки контейнеров, оборудования, лесных штучных и пакетированных грузов в угольных и сланцевых шахтах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488" y="4500570"/>
            <a:ext cx="342902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hlinkClick r:id="rId2" action="ppaction://hlinksldjump"/>
              </a:rPr>
              <a:t>ответ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Платформа для транспортировки</a:t>
            </a:r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62" name="Picture 2" descr="http://www.alfarail.ru/uploads/13-401M2_fo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2577" y="1844824"/>
            <a:ext cx="7931423" cy="5013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11816"/>
          </a:xfrm>
        </p:spPr>
        <p:txBody>
          <a:bodyPr>
            <a:normAutofit/>
          </a:bodyPr>
          <a:lstStyle/>
          <a:p>
            <a:r>
              <a:rPr lang="ru-RU" dirty="0" smtClean="0"/>
              <a:t>Задачей такого специалиста является прокладка подземных тоннелей для дальнейших горно-обогатительных работ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14678" y="5929330"/>
            <a:ext cx="271464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2" action="ppaction://hlinksldjump"/>
              </a:rPr>
              <a:t>ответ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Проходчик</a:t>
            </a:r>
            <a:endParaRPr lang="ru-RU" dirty="0"/>
          </a:p>
        </p:txBody>
      </p:sp>
      <p:pic>
        <p:nvPicPr>
          <p:cNvPr id="1026" name="Picture 2" descr="проходка в шахте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643050"/>
            <a:ext cx="6929426" cy="460421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8687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Рабочий, обслуживающий ленточные конвейеры, насосные и </a:t>
            </a:r>
            <a:r>
              <a:rPr lang="ru-RU" dirty="0" err="1" smtClean="0"/>
              <a:t>углесосные</a:t>
            </a:r>
            <a:r>
              <a:rPr lang="ru-RU" dirty="0" smtClean="0"/>
              <a:t> установки, толкатели, компрессора и другое шахтное оборудование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00364" y="4572008"/>
            <a:ext cx="2857520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hlinkClick r:id="rId2" action="ppaction://hlinksldjump"/>
              </a:rPr>
              <a:t>ответ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Машинист подземных установок</a:t>
            </a:r>
            <a:endParaRPr lang="ru-RU" dirty="0"/>
          </a:p>
        </p:txBody>
      </p:sp>
      <p:pic>
        <p:nvPicPr>
          <p:cNvPr id="39938" name="Picture 2" descr="https://mmc-rspp.ru/m/photos/get_image/file/7193dd3e1c9ae9f5eb95b4b01a15ee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428736"/>
            <a:ext cx="4238611" cy="489070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Кто первым в истории открыл каменный уголь в Кузбассе?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2857496"/>
            <a:ext cx="3571900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М. Волков</a:t>
            </a:r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4786322"/>
            <a:ext cx="3571900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С. Киров</a:t>
            </a:r>
            <a:endParaRPr lang="ru-RU" sz="4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14876" y="2857496"/>
            <a:ext cx="3571900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П. Чихачёв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0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31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115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Рабочий, осуществляющий взрывные работы в шахте. Взрыв – самый радикальный способ раскалывания горной породы.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00364" y="4500570"/>
            <a:ext cx="3214710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hlinkClick r:id="rId2" action="ppaction://hlinksldjump"/>
              </a:rPr>
              <a:t>ответ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Мастер взрывник</a:t>
            </a:r>
            <a:endParaRPr lang="ru-RU" dirty="0"/>
          </a:p>
        </p:txBody>
      </p:sp>
      <p:pic>
        <p:nvPicPr>
          <p:cNvPr id="37890" name="Picture 2" descr="https://prv2.lori-images.net/vzryvnik-zaryazhaet-zaboi-v-shahte-0000617394-pre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214422"/>
            <a:ext cx="3991308" cy="541147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40312"/>
          </a:xfrm>
        </p:spPr>
        <p:txBody>
          <a:bodyPr>
            <a:normAutofit/>
          </a:bodyPr>
          <a:lstStyle/>
          <a:p>
            <a:r>
              <a:rPr lang="ru-RU" dirty="0" smtClean="0"/>
              <a:t>Это специалист, который имеет определенные знания и навыки в сфере работы и ремонта подземных электросетей и используемого в них оборудования.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143240" y="5429264"/>
            <a:ext cx="300039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hlinkClick r:id="rId2" action="ppaction://hlinksldjump"/>
              </a:rPr>
              <a:t>ответ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Электрослесарь подземный </a:t>
            </a:r>
            <a:endParaRPr lang="ru-RU" dirty="0"/>
          </a:p>
        </p:txBody>
      </p:sp>
      <p:pic>
        <p:nvPicPr>
          <p:cNvPr id="35842" name="Picture 2" descr="https://mmc-rspp.ru/m/photos/get_image/file/00212f84e77a05856c28624e71e07ed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643050"/>
            <a:ext cx="4252899" cy="491475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65722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старые времена шахтеры брали с собой в забой канареек. Такой обычай в наши дни может показаться странным, но это было не суеверие, а отличный способ проверить (что?)</a:t>
            </a:r>
            <a:br>
              <a:rPr lang="ru-RU" dirty="0" smtClean="0"/>
            </a:br>
            <a:r>
              <a:rPr lang="ru-RU" dirty="0" smtClean="0"/>
              <a:t>Эти птицы были очень чувствительны, если канарейка надолго замолчала, необходимо срочно эвакуироваться.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14678" y="6215082"/>
            <a:ext cx="2428892" cy="6429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hlinkClick r:id="rId2" action="ppaction://hlinksldjump"/>
              </a:rPr>
              <a:t>ответ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7973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000" dirty="0" smtClean="0"/>
              <a:t>Уровень метана в шахте</a:t>
            </a:r>
            <a:br>
              <a:rPr lang="ru-RU" sz="6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До середины двадцатого века на шахтах существовала должность с необычным названием (каким?). Он должен был строго следить за тем, чтобы горняки не проносили в забой спички и табачные изделия.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>
            <a:off x="2857488" y="5214950"/>
            <a:ext cx="3286148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ответ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2259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6000" dirty="0" smtClean="0"/>
              <a:t>«</a:t>
            </a:r>
            <a:r>
              <a:rPr lang="ru-RU" sz="6000" dirty="0" err="1" smtClean="0"/>
              <a:t>табакотрус</a:t>
            </a:r>
            <a:r>
              <a:rPr lang="ru-RU" sz="6000" dirty="0" smtClean="0"/>
              <a:t>»</a:t>
            </a:r>
            <a:br>
              <a:rPr lang="ru-RU" sz="60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47149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1874 году произошло подземное возгорание </a:t>
            </a:r>
            <a:r>
              <a:rPr lang="ru-RU" dirty="0" err="1" smtClean="0"/>
              <a:t>Люхуангоу</a:t>
            </a:r>
            <a:r>
              <a:rPr lang="ru-RU" dirty="0" smtClean="0"/>
              <a:t> – угольного месторождения в Китае. Пожар не удавалось потушить целых (сколько?)лет. За это время огонь уничтожил около 260 000 000 тонн угля.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14678" y="5357826"/>
            <a:ext cx="321471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hlinkClick r:id="rId2" action="ppaction://hlinksldjump"/>
              </a:rPr>
              <a:t>ответ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5462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5300" dirty="0" smtClean="0"/>
              <a:t>130 лет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20002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 называлась первая шахта в Кольчугино (ныне город </a:t>
            </a:r>
            <a:r>
              <a:rPr lang="ru-RU" dirty="0" err="1" smtClean="0"/>
              <a:t>Ленинск-Кузнецкий</a:t>
            </a:r>
            <a:r>
              <a:rPr lang="ru-RU" dirty="0" smtClean="0"/>
              <a:t>)?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3143248"/>
            <a:ext cx="2928958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Шахта имени </a:t>
            </a:r>
          </a:p>
          <a:p>
            <a:pPr algn="ctr"/>
            <a:r>
              <a:rPr lang="ru-RU" sz="2800" b="1" dirty="0" smtClean="0"/>
              <a:t>7 ноября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6248" y="3143248"/>
            <a:ext cx="2928958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Шахта имени </a:t>
            </a:r>
          </a:p>
          <a:p>
            <a:pPr algn="ctr"/>
            <a:r>
              <a:rPr lang="ru-RU" sz="2800" b="1" dirty="0" smtClean="0"/>
              <a:t>А.Д. </a:t>
            </a:r>
            <a:r>
              <a:rPr lang="ru-RU" sz="2800" b="1" dirty="0" err="1" smtClean="0"/>
              <a:t>Рубана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00298" y="4572008"/>
            <a:ext cx="2928958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Успех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7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8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975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Самая глубокая в мире шахта находится в ЮАР. Глубина рудника «</a:t>
            </a:r>
            <a:r>
              <a:rPr lang="ru-RU" dirty="0" err="1" smtClean="0"/>
              <a:t>Тау-Тона</a:t>
            </a:r>
            <a:r>
              <a:rPr lang="ru-RU" dirty="0" smtClean="0"/>
              <a:t>» около(сколько?) километра. Здесь сосредоточены самые большие запасы золота в мире. Температура в забое превышает 50 градусов, поэтому, приходится использовать мощные системы охлаждения. </a:t>
            </a:r>
            <a:endParaRPr lang="ru-RU" dirty="0"/>
          </a:p>
        </p:txBody>
      </p:sp>
      <p:sp>
        <p:nvSpPr>
          <p:cNvPr id="3" name="Прямоугольник 2">
            <a:hlinkClick r:id="" action="ppaction://noaction"/>
          </p:cNvPr>
          <p:cNvSpPr/>
          <p:nvPr/>
        </p:nvSpPr>
        <p:spPr>
          <a:xfrm>
            <a:off x="2928926" y="5786454"/>
            <a:ext cx="35719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hlinkClick r:id="" action="ppaction://noaction"/>
              </a:rPr>
              <a:t>ответ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11618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около 4,5 километра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11618"/>
          </a:xfrm>
        </p:spPr>
        <p:txBody>
          <a:bodyPr>
            <a:normAutofit/>
          </a:bodyPr>
          <a:lstStyle/>
          <a:p>
            <a:r>
              <a:rPr lang="ru-RU" smtClean="0"/>
              <a:t>Источники: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2357431"/>
            <a:ext cx="707236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hlinkClick r:id="rId2"/>
              </a:rPr>
              <a:t>https://www.profguide.io/professions/shahter.html</a:t>
            </a:r>
            <a:endParaRPr lang="ru-RU" sz="2800" b="1" dirty="0" smtClean="0"/>
          </a:p>
          <a:p>
            <a:r>
              <a:rPr lang="en-US" sz="2800" b="1" dirty="0" smtClean="0"/>
              <a:t>https://i-fakt.ru/interesnye-fakty-o-shaxterax/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20002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Самая старая шахта из ныне действующих шахт в </a:t>
            </a:r>
            <a:br>
              <a:rPr lang="ru-RU" dirty="0" smtClean="0"/>
            </a:br>
            <a:r>
              <a:rPr lang="ru-RU" dirty="0" smtClean="0"/>
              <a:t>г. </a:t>
            </a:r>
            <a:r>
              <a:rPr lang="ru-RU" dirty="0" err="1" smtClean="0"/>
              <a:t>Ленинске-Кузнецком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3143248"/>
            <a:ext cx="2928958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Шахта имени </a:t>
            </a:r>
          </a:p>
          <a:p>
            <a:pPr algn="ctr"/>
            <a:r>
              <a:rPr lang="ru-RU" sz="2800" b="1" dirty="0" smtClean="0"/>
              <a:t>7 ноября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6248" y="3143248"/>
            <a:ext cx="2928958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Шахта имени </a:t>
            </a:r>
          </a:p>
          <a:p>
            <a:pPr algn="ctr"/>
            <a:r>
              <a:rPr lang="ru-RU" sz="2800" b="1" dirty="0" smtClean="0"/>
              <a:t>А.Д. </a:t>
            </a:r>
            <a:r>
              <a:rPr lang="ru-RU" sz="2800" b="1" dirty="0" err="1" smtClean="0"/>
              <a:t>Рубана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00298" y="4572008"/>
            <a:ext cx="2928958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Шахта имени С.М. Кирова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7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8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 какому событию был построен музей шахтёрской славы </a:t>
            </a:r>
            <a:r>
              <a:rPr lang="ru-RU" dirty="0" err="1" smtClean="0"/>
              <a:t>Кольчугинского</a:t>
            </a:r>
            <a:r>
              <a:rPr lang="ru-RU" dirty="0" smtClean="0"/>
              <a:t> рудника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2643182"/>
            <a:ext cx="3857652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 130-летию </a:t>
            </a:r>
            <a:r>
              <a:rPr lang="ru-RU" sz="2400" b="1" dirty="0" err="1" smtClean="0"/>
              <a:t>Кольчугинского</a:t>
            </a:r>
            <a:r>
              <a:rPr lang="ru-RU" sz="2400" b="1" dirty="0" smtClean="0"/>
              <a:t> рудника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86314" y="2643182"/>
            <a:ext cx="3857652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 50-летию </a:t>
            </a:r>
          </a:p>
          <a:p>
            <a:pPr algn="ctr"/>
            <a:r>
              <a:rPr lang="ru-RU" sz="2400" b="1" dirty="0" smtClean="0"/>
              <a:t>Дня шахтёра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4500570"/>
            <a:ext cx="3857652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 юбилею города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7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8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Найди лишнее</a:t>
            </a:r>
            <a:br>
              <a:rPr lang="ru-RU" dirty="0" smtClean="0"/>
            </a:br>
            <a:r>
              <a:rPr lang="ru-RU" dirty="0" smtClean="0"/>
              <a:t>Перед спуском в шахту рабочий обязан получить (или взять)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571744"/>
            <a:ext cx="3571900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светильник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00562" y="2571744"/>
            <a:ext cx="4103886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самоспасатель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4214818"/>
            <a:ext cx="3571900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огнетушитель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4214818"/>
            <a:ext cx="4032448" cy="13024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Жетон для спуска в шахту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3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34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40048"/>
          </a:xfrm>
        </p:spPr>
        <p:txBody>
          <a:bodyPr>
            <a:normAutofit/>
          </a:bodyPr>
          <a:lstStyle/>
          <a:p>
            <a:r>
              <a:rPr lang="ru-RU" dirty="0" smtClean="0"/>
              <a:t>Найди лишнее. </a:t>
            </a:r>
            <a:br>
              <a:rPr lang="ru-RU" dirty="0" smtClean="0"/>
            </a:br>
            <a:r>
              <a:rPr lang="ru-RU" dirty="0" smtClean="0"/>
              <a:t>Спускаясь в шахту, рабочий должен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3140968"/>
            <a:ext cx="3962150" cy="16453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иметь при себе телефон</a:t>
            </a:r>
            <a:endParaRPr lang="ru-RU" sz="3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57752" y="2852936"/>
            <a:ext cx="4034728" cy="19333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быть в защитной каске, спецодежде и обуви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4941168"/>
            <a:ext cx="5643602" cy="1916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иметь флягу с питьевой водой и индивидуальный перевязочный пакет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7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8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85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Выбери правильный ответ</a:t>
            </a:r>
            <a:br>
              <a:rPr lang="ru-RU" dirty="0" smtClean="0"/>
            </a:br>
            <a:r>
              <a:rPr lang="ru-RU" dirty="0" smtClean="0"/>
              <a:t>При обнаружении признаков опасности рабочий (звеньевой, бригадир) должен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2780928"/>
            <a:ext cx="8429684" cy="1512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доделать работу и уйти в безопасное место, сообщив об этом лицу технического надзора и горному диспетчеру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4437112"/>
            <a:ext cx="8429684" cy="22322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немедленно прекратить работу, предупредить товарищей и уйти в безопасное место, сообщив об этом лицу технического надзора и горному диспетчеру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/>
          </a:bodyPr>
          <a:lstStyle/>
          <a:p>
            <a:r>
              <a:rPr lang="ru-RU" dirty="0" smtClean="0"/>
              <a:t>Найди лишнее</a:t>
            </a:r>
            <a:br>
              <a:rPr lang="ru-RU" dirty="0" smtClean="0"/>
            </a:br>
            <a:r>
              <a:rPr lang="ru-RU" dirty="0" smtClean="0"/>
              <a:t>В шахте запрещается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2571744"/>
            <a:ext cx="3000396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спать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57686" y="2571744"/>
            <a:ext cx="3071834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курить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4286256"/>
            <a:ext cx="3071834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п</a:t>
            </a:r>
            <a:r>
              <a:rPr lang="ru-RU" sz="2800" b="1" dirty="0" smtClean="0"/>
              <a:t>ользоваться огнетушителем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57686" y="4357694"/>
            <a:ext cx="3071834" cy="13755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х</a:t>
            </a:r>
            <a:r>
              <a:rPr lang="ru-RU" sz="2800" b="1" dirty="0" smtClean="0"/>
              <a:t>одить по рельсовым путям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3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3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3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8090</TotalTime>
  <Words>426</Words>
  <Application>Microsoft Office PowerPoint</Application>
  <PresentationFormat>Экран (4:3)</PresentationFormat>
  <Paragraphs>83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Яркая</vt:lpstr>
      <vt:lpstr>Профессия шахтёр</vt:lpstr>
      <vt:lpstr>Кто первым в истории открыл каменный уголь в Кузбассе?</vt:lpstr>
      <vt:lpstr>Как называлась первая шахта в Кольчугино (ныне город Ленинск-Кузнецкий)?</vt:lpstr>
      <vt:lpstr>Самая старая шахта из ныне действующих шахт в  г. Ленинске-Кузнецком?</vt:lpstr>
      <vt:lpstr>К какому событию был построен музей шахтёрской славы Кольчугинского рудника</vt:lpstr>
      <vt:lpstr>Найди лишнее Перед спуском в шахту рабочий обязан получить (или взять)</vt:lpstr>
      <vt:lpstr>Найди лишнее.  Спускаясь в шахту, рабочий должен</vt:lpstr>
      <vt:lpstr>Выбери правильный ответ При обнаружении признаков опасности рабочий (звеньевой, бригадир) должен</vt:lpstr>
      <vt:lpstr>Найди лишнее В шахте запрещается</vt:lpstr>
      <vt:lpstr>Как называется агрегат отмеченный знаком «?»</vt:lpstr>
      <vt:lpstr>Как называется шахтная техника, изображенная на картинке?</vt:lpstr>
      <vt:lpstr>Машина, предназначенная для транспортировки составов вагонеток с грузом, материалами и/или людьми по железным дорогам узкой колеи в подземных горных выработках, а также на поверхности шахт и рудников. </vt:lpstr>
      <vt:lpstr>Электровоз</vt:lpstr>
      <vt:lpstr>Транспорт, предназначенный для перевозки контейнеров, оборудования, лесных штучных и пакетированных грузов в угольных и сланцевых шахтах</vt:lpstr>
      <vt:lpstr>Платформа для транспортировки</vt:lpstr>
      <vt:lpstr>Задачей такого специалиста является прокладка подземных тоннелей для дальнейших горно-обогатительных работ</vt:lpstr>
      <vt:lpstr>Проходчик</vt:lpstr>
      <vt:lpstr>Рабочий, обслуживающий ленточные конвейеры, насосные и углесосные установки, толкатели, компрессора и другое шахтное оборудование</vt:lpstr>
      <vt:lpstr>Машинист подземных установок</vt:lpstr>
      <vt:lpstr>Рабочий, осуществляющий взрывные работы в шахте. Взрыв – самый радикальный способ раскалывания горной породы.</vt:lpstr>
      <vt:lpstr>Мастер взрывник</vt:lpstr>
      <vt:lpstr>Это специалист, который имеет определенные знания и навыки в сфере работы и ремонта подземных электросетей и используемого в них оборудования.</vt:lpstr>
      <vt:lpstr>Электрослесарь подземный </vt:lpstr>
      <vt:lpstr>   В старые времена шахтеры брали с собой в забой канареек. Такой обычай в наши дни может показаться странным, но это было не суеверие, а отличный способ проверить (что?) Эти птицы были очень чувствительны, если канарейка надолго замолчала, необходимо срочно эвакуироваться.    </vt:lpstr>
      <vt:lpstr>   Уровень метана в шахте   </vt:lpstr>
      <vt:lpstr>До середины двадцатого века на шахтах существовала должность с необычным названием (каким?). Он должен был строго следить за тем, чтобы горняки не проносили в забой спички и табачные изделия.    </vt:lpstr>
      <vt:lpstr> «табакотрус»    </vt:lpstr>
      <vt:lpstr>   В 1874 году произошло подземное возгорание Люхуангоу – угольного месторождения в Китае. Пожар не удавалось потушить целых (сколько?)лет. За это время огонь уничтожил около 260 000 000 тонн угля.   </vt:lpstr>
      <vt:lpstr>    130 лет    </vt:lpstr>
      <vt:lpstr>Самая глубокая в мире шахта находится в ЮАР. Глубина рудника «Тау-Тона» около(сколько?) километра. Здесь сосредоточены самые большие запасы золота в мире. Температура в забое превышает 50 градусов, поэтому, приходится использовать мощные системы охлаждения. </vt:lpstr>
      <vt:lpstr>около 4,5 километра</vt:lpstr>
      <vt:lpstr>Источники: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Профессия шахтёр</dc:title>
  <dc:creator>Comp</dc:creator>
  <cp:lastModifiedBy>Людмила</cp:lastModifiedBy>
  <cp:revision>125</cp:revision>
  <dcterms:created xsi:type="dcterms:W3CDTF">2019-08-09T09:22:36Z</dcterms:created>
  <dcterms:modified xsi:type="dcterms:W3CDTF">2020-09-22T09:49:10Z</dcterms:modified>
</cp:coreProperties>
</file>