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CCFF"/>
    <a:srgbClr val="C9F490"/>
    <a:srgbClr val="654C31"/>
    <a:srgbClr val="6B4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72" y="8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846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967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022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23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50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59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54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486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99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606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977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3A9A7-C945-4563-BEBD-880589CE7187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490CA-212A-4615-BF5E-F4DE01D6D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2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узей-заповедник «Лудорвай»: достопримечательности, фото, видео, отзывы |  Путеводитель по России | Страна.Ру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05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7243" y="-180623"/>
            <a:ext cx="3194757" cy="7281333"/>
          </a:xfrm>
          <a:prstGeom prst="rect">
            <a:avLst/>
          </a:prstGeom>
          <a:solidFill>
            <a:srgbClr val="C9F49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07" b="97487" l="38266" r="63248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8992" r="36534"/>
          <a:stretch/>
        </p:blipFill>
        <p:spPr>
          <a:xfrm>
            <a:off x="3956737" y="1245211"/>
            <a:ext cx="2548994" cy="5419119"/>
          </a:xfrm>
          <a:prstGeom prst="rect">
            <a:avLst/>
          </a:prstGeom>
          <a:effectLst>
            <a:glow rad="939800">
              <a:schemeClr val="accent6">
                <a:lumMod val="60000"/>
                <a:lumOff val="40000"/>
                <a:alpha val="6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6" b="96561" l="80454" r="99587"/>
                    </a14:imgEffect>
                  </a14:imgLayer>
                </a14:imgProps>
              </a:ext>
            </a:extLst>
          </a:blip>
          <a:srcRect l="80838"/>
          <a:stretch/>
        </p:blipFill>
        <p:spPr>
          <a:xfrm>
            <a:off x="9380046" y="0"/>
            <a:ext cx="2579509" cy="70039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00" b="97828" l="1389" r="96429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3385" y="1473011"/>
            <a:ext cx="2562827" cy="5384989"/>
          </a:xfrm>
          <a:prstGeom prst="rect">
            <a:avLst/>
          </a:prstGeom>
          <a:effectLst>
            <a:glow rad="952500">
              <a:schemeClr val="accent6">
                <a:lumMod val="60000"/>
                <a:lumOff val="40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34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70303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0216"/>
          <a:stretch/>
        </p:blipFill>
        <p:spPr>
          <a:xfrm>
            <a:off x="0" y="0"/>
            <a:ext cx="7508977" cy="556135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512040" y="1798820"/>
            <a:ext cx="4736891" cy="41822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3740"/>
          <a:stretch/>
        </p:blipFill>
        <p:spPr>
          <a:xfrm>
            <a:off x="5260059" y="2593300"/>
            <a:ext cx="6931941" cy="44370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0750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01693" cy="44077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30387" y="0"/>
            <a:ext cx="5161613" cy="44604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0072" y="3072056"/>
            <a:ext cx="4681928" cy="37859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23848"/>
            <a:ext cx="7510072" cy="3534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14538" t="15771" r="52413" b="46459"/>
          <a:stretch/>
        </p:blipFill>
        <p:spPr>
          <a:xfrm>
            <a:off x="3797298" y="0"/>
            <a:ext cx="3712774" cy="34208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329785" y="2533338"/>
            <a:ext cx="12861561" cy="1334124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13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Удмуртский национальный узор на выставке в городе Глаз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2" t="24114" r="31064" b="55082"/>
          <a:stretch/>
        </p:blipFill>
        <p:spPr bwMode="auto">
          <a:xfrm>
            <a:off x="-1" y="0"/>
            <a:ext cx="7278938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В Челнах открылась выставка декоративно-прикладного искусства Удмуртии  «Куиськон крезь» | Капита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6" t="26491" r="78920" b="47848"/>
          <a:stretch/>
        </p:blipFill>
        <p:spPr bwMode="auto">
          <a:xfrm>
            <a:off x="4449756" y="3429000"/>
            <a:ext cx="297081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Файл:Башкирский орнамент 6.png — Викимедиа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992" b="89784" l="75155" r="932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23" t="65414" r="8366" b="10215"/>
          <a:stretch/>
        </p:blipFill>
        <p:spPr bwMode="auto">
          <a:xfrm>
            <a:off x="1651" y="2190750"/>
            <a:ext cx="4554788" cy="4667250"/>
          </a:xfrm>
          <a:prstGeom prst="rect">
            <a:avLst/>
          </a:prstGeom>
          <a:solidFill>
            <a:srgbClr val="FFCCFF"/>
          </a:solidFill>
        </p:spPr>
      </p:pic>
      <p:grpSp>
        <p:nvGrpSpPr>
          <p:cNvPr id="11" name="Группа 10"/>
          <p:cNvGrpSpPr/>
          <p:nvPr/>
        </p:nvGrpSpPr>
        <p:grpSpPr>
          <a:xfrm>
            <a:off x="7356096" y="0"/>
            <a:ext cx="4835904" cy="4542020"/>
            <a:chOff x="7603450" y="-15614"/>
            <a:chExt cx="4835904" cy="4110517"/>
          </a:xfrm>
          <a:solidFill>
            <a:srgbClr val="002060"/>
          </a:solidFill>
        </p:grpSpPr>
        <p:pic>
          <p:nvPicPr>
            <p:cNvPr id="9" name="Picture 8" descr="Файл:Башкирский орнамент 6.png — Викимедиа"/>
            <p:cNvPicPr>
              <a:picLocks noChangeAspect="1" noChangeArrowheads="1"/>
            </p:cNvPicPr>
            <p:nvPr/>
          </p:nvPicPr>
          <p:blipFill rotWithShape="1"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27" b="27243" l="6439" r="23318">
                          <a14:foregroundMark x1="12659" y1="15128" x2="12659" y2="15128"/>
                          <a14:foregroundMark x1="14733" y1="15259" x2="14733" y2="152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1" t="2247" r="77019" b="72795"/>
            <a:stretch/>
          </p:blipFill>
          <p:spPr bwMode="auto">
            <a:xfrm>
              <a:off x="7603450" y="-15614"/>
              <a:ext cx="4835904" cy="4110517"/>
            </a:xfrm>
            <a:prstGeom prst="rect">
              <a:avLst/>
            </a:prstGeom>
            <a:grpFill/>
            <a:extLst/>
          </p:spPr>
        </p:pic>
        <p:cxnSp>
          <p:nvCxnSpPr>
            <p:cNvPr id="6" name="Прямая соединительная линия 5"/>
            <p:cNvCxnSpPr/>
            <p:nvPr/>
          </p:nvCxnSpPr>
          <p:spPr>
            <a:xfrm>
              <a:off x="9158990" y="344773"/>
              <a:ext cx="892393" cy="735612"/>
            </a:xfrm>
            <a:prstGeom prst="line">
              <a:avLst/>
            </a:prstGeom>
            <a:grpFill/>
            <a:ln w="17462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9961440" y="525202"/>
              <a:ext cx="621615" cy="570173"/>
            </a:xfrm>
            <a:prstGeom prst="line">
              <a:avLst/>
            </a:prstGeom>
            <a:grpFill/>
            <a:ln w="17462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03" b="25676" l="23750" r="37000"/>
                    </a14:imgEffect>
                  </a14:imgLayer>
                </a14:imgProps>
              </a:ext>
            </a:extLst>
          </a:blip>
          <a:srcRect l="23939" t="4487" r="64281" b="74038"/>
          <a:stretch/>
        </p:blipFill>
        <p:spPr>
          <a:xfrm rot="2718566">
            <a:off x="4600139" y="5100679"/>
            <a:ext cx="1620630" cy="16617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03" b="25676" l="23750" r="37000"/>
                    </a14:imgEffect>
                  </a14:imgLayer>
                </a14:imgProps>
              </a:ext>
            </a:extLst>
          </a:blip>
          <a:srcRect l="23939" t="4487" r="64281" b="74038"/>
          <a:stretch/>
        </p:blipFill>
        <p:spPr>
          <a:xfrm rot="2718566">
            <a:off x="5892977" y="5088215"/>
            <a:ext cx="1620630" cy="166175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03" b="25676" l="23750" r="37000"/>
                    </a14:imgEffect>
                  </a14:imgLayer>
                </a14:imgProps>
              </a:ext>
            </a:extLst>
          </a:blip>
          <a:srcRect l="23939" t="4487" r="64281" b="74038"/>
          <a:stretch/>
        </p:blipFill>
        <p:spPr>
          <a:xfrm rot="2718566">
            <a:off x="5834640" y="3595482"/>
            <a:ext cx="1620630" cy="166175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03" b="25676" l="23750" r="37000"/>
                    </a14:imgEffect>
                  </a14:imgLayer>
                </a14:imgProps>
              </a:ext>
            </a:extLst>
          </a:blip>
          <a:srcRect l="23939" t="4487" r="64281" b="74038"/>
          <a:stretch/>
        </p:blipFill>
        <p:spPr>
          <a:xfrm rot="2718566">
            <a:off x="4600139" y="3524570"/>
            <a:ext cx="1620630" cy="1661751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>
            <a:off x="7517215" y="5515847"/>
            <a:ext cx="2762552" cy="1049311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 rot="10800000">
            <a:off x="9073343" y="5430455"/>
            <a:ext cx="2762552" cy="1049311"/>
          </a:xfrm>
          <a:prstGeom prst="triangl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 rot="16200000">
            <a:off x="10820882" y="5408895"/>
            <a:ext cx="978399" cy="1334126"/>
          </a:xfrm>
          <a:prstGeom prst="triangle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7673516" y="5274155"/>
            <a:ext cx="939428" cy="1252031"/>
          </a:xfrm>
          <a:prstGeom prst="triangle">
            <a:avLst>
              <a:gd name="adj" fmla="val 0"/>
            </a:avLst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9781663" y="5454480"/>
            <a:ext cx="1357630" cy="541586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 rot="10800000">
            <a:off x="8213817" y="5996066"/>
            <a:ext cx="1304144" cy="569092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517214" y="5276538"/>
            <a:ext cx="4459931" cy="16489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509719" y="6551238"/>
            <a:ext cx="4459931" cy="16489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5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Широкоэкранный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USER_1</dc:creator>
  <cp:lastModifiedBy>USER_1</cp:lastModifiedBy>
  <cp:revision>59</cp:revision>
  <dcterms:created xsi:type="dcterms:W3CDTF">2020-09-01T08:54:58Z</dcterms:created>
  <dcterms:modified xsi:type="dcterms:W3CDTF">2020-09-20T12:51:30Z</dcterms:modified>
</cp:coreProperties>
</file>