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sldIdLst>
    <p:sldId id="257" r:id="rId2"/>
    <p:sldId id="256" r:id="rId3"/>
    <p:sldId id="258" r:id="rId4"/>
    <p:sldId id="259" r:id="rId5"/>
    <p:sldId id="260" r:id="rId6"/>
    <p:sldId id="288" r:id="rId7"/>
    <p:sldId id="294" r:id="rId8"/>
    <p:sldId id="289" r:id="rId9"/>
    <p:sldId id="301" r:id="rId10"/>
    <p:sldId id="299" r:id="rId11"/>
    <p:sldId id="285" r:id="rId12"/>
    <p:sldId id="261" r:id="rId13"/>
    <p:sldId id="311" r:id="rId14"/>
    <p:sldId id="312" r:id="rId15"/>
    <p:sldId id="313" r:id="rId16"/>
    <p:sldId id="319" r:id="rId17"/>
    <p:sldId id="264" r:id="rId18"/>
    <p:sldId id="263" r:id="rId19"/>
    <p:sldId id="267" r:id="rId20"/>
    <p:sldId id="268" r:id="rId21"/>
    <p:sldId id="262" r:id="rId22"/>
    <p:sldId id="265" r:id="rId23"/>
    <p:sldId id="266" r:id="rId24"/>
    <p:sldId id="286" r:id="rId25"/>
    <p:sldId id="287" r:id="rId26"/>
    <p:sldId id="269" r:id="rId27"/>
    <p:sldId id="297" r:id="rId28"/>
    <p:sldId id="292" r:id="rId29"/>
    <p:sldId id="296" r:id="rId30"/>
    <p:sldId id="270" r:id="rId31"/>
    <p:sldId id="271" r:id="rId32"/>
    <p:sldId id="272" r:id="rId33"/>
    <p:sldId id="273" r:id="rId34"/>
    <p:sldId id="274" r:id="rId35"/>
    <p:sldId id="275" r:id="rId36"/>
    <p:sldId id="282" r:id="rId37"/>
    <p:sldId id="283" r:id="rId38"/>
    <p:sldId id="284" r:id="rId39"/>
    <p:sldId id="276" r:id="rId40"/>
    <p:sldId id="280" r:id="rId41"/>
    <p:sldId id="281" r:id="rId42"/>
    <p:sldId id="302" r:id="rId43"/>
    <p:sldId id="303" r:id="rId44"/>
    <p:sldId id="306" r:id="rId45"/>
    <p:sldId id="291" r:id="rId46"/>
    <p:sldId id="278" r:id="rId47"/>
    <p:sldId id="295" r:id="rId48"/>
    <p:sldId id="290" r:id="rId49"/>
    <p:sldId id="305" r:id="rId50"/>
    <p:sldId id="307" r:id="rId51"/>
    <p:sldId id="327" r:id="rId52"/>
    <p:sldId id="277" r:id="rId53"/>
    <p:sldId id="304" r:id="rId54"/>
    <p:sldId id="279" r:id="rId55"/>
    <p:sldId id="314" r:id="rId56"/>
    <p:sldId id="315" r:id="rId57"/>
    <p:sldId id="316" r:id="rId58"/>
    <p:sldId id="318" r:id="rId59"/>
    <p:sldId id="320" r:id="rId60"/>
    <p:sldId id="317" r:id="rId61"/>
    <p:sldId id="322" r:id="rId62"/>
    <p:sldId id="324" r:id="rId63"/>
    <p:sldId id="321" r:id="rId64"/>
    <p:sldId id="325" r:id="rId65"/>
    <p:sldId id="308" r:id="rId66"/>
    <p:sldId id="323" r:id="rId67"/>
    <p:sldId id="309" r:id="rId68"/>
    <p:sldId id="310" r:id="rId69"/>
    <p:sldId id="326" r:id="rId7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6" autoAdjust="0"/>
    <p:restoredTop sz="94660"/>
  </p:normalViewPr>
  <p:slideViewPr>
    <p:cSldViewPr>
      <p:cViewPr varScale="1">
        <p:scale>
          <a:sx n="65" d="100"/>
          <a:sy n="65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15B4A3-BD5E-44BA-8E38-EE012291D798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3C6B3-DC1F-4FD0-9C91-418D194F6F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63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3C6B3-DC1F-4FD0-9C91-418D194F6FEC}" type="slidenum">
              <a:rPr lang="ru-RU" smtClean="0"/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3C6B3-DC1F-4FD0-9C91-418D194F6FEC}" type="slidenum">
              <a:rPr lang="ru-RU" smtClean="0"/>
              <a:t>57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3C6B3-DC1F-4FD0-9C91-418D194F6FEC}" type="slidenum">
              <a:rPr lang="ru-RU" smtClean="0"/>
              <a:t>59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3C6B3-DC1F-4FD0-9C91-418D194F6FEC}" type="slidenum">
              <a:rPr lang="ru-RU" smtClean="0"/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3C6B3-DC1F-4FD0-9C91-418D194F6FEC}" type="slidenum">
              <a:rPr lang="ru-RU" smtClean="0"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3C6B3-DC1F-4FD0-9C91-418D194F6FEC}" type="slidenum">
              <a:rPr lang="ru-RU" smtClean="0"/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3C6B3-DC1F-4FD0-9C91-418D194F6FEC}" type="slidenum">
              <a:rPr lang="ru-RU" smtClean="0"/>
              <a:t>63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3C6B3-DC1F-4FD0-9C91-418D194F6FEC}" type="slidenum">
              <a:rPr lang="ru-RU" smtClean="0"/>
              <a:t>64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49D7F-D83D-4FA6-92B1-C7F55A3C1BA5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131FA-7A3E-4414-9285-4322C02AD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56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Рабочий стол\ПРОЕКТ ЭТИКЕТ\КАРТИНКИ Этикет\326-92fdf37bbd73e6952bb893a88bee0a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23728" y="129208"/>
            <a:ext cx="45365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Структурное подразделение МАОУ АГО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АСОШ №1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- детский сад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БЕРЁЗКА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5805265"/>
            <a:ext cx="38884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Подготовил презентацию к проекту «Хорошие манеры»:  воспитатель </a:t>
            </a:r>
            <a:r>
              <a:rPr lang="ru-RU" sz="1400" b="1" dirty="0">
                <a:solidFill>
                  <a:srgbClr val="FF0000"/>
                </a:solidFill>
              </a:rPr>
              <a:t>1 КК Брызгунова Е.Г</a:t>
            </a:r>
            <a:r>
              <a:rPr lang="ru-RU" sz="1400" b="1" dirty="0" smtClean="0">
                <a:solidFill>
                  <a:srgbClr val="FF0000"/>
                </a:solidFill>
              </a:rPr>
              <a:t>.</a:t>
            </a:r>
            <a:endParaRPr lang="ru-RU" sz="1400" b="1" dirty="0">
              <a:solidFill>
                <a:srgbClr val="FF0000"/>
              </a:solidFill>
            </a:endParaRPr>
          </a:p>
          <a:p>
            <a:r>
              <a:rPr lang="ru-RU" sz="1400" b="1" dirty="0">
                <a:solidFill>
                  <a:srgbClr val="FF0000"/>
                </a:solidFill>
              </a:rPr>
              <a:t>АРТИ, 2020 год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User\Рабочий стол\ПРОЕКТ ЭТИКЕТ\КАРТИНКИ Этикет\img8.jpg"/>
          <p:cNvPicPr>
            <a:picLocks noChangeAspect="1" noChangeArrowheads="1"/>
          </p:cNvPicPr>
          <p:nvPr/>
        </p:nvPicPr>
        <p:blipFill>
          <a:blip r:embed="rId2" cstate="print"/>
          <a:srcRect l="9051" t="3801" r="14563" b="4851"/>
          <a:stretch>
            <a:fillRect/>
          </a:stretch>
        </p:blipFill>
        <p:spPr bwMode="auto">
          <a:xfrm>
            <a:off x="629816" y="836712"/>
            <a:ext cx="8028384" cy="6021288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619672" y="332656"/>
            <a:ext cx="6048672" cy="7060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УЧИМ ВЕЖЛИВЫЕ СЛОВА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7737" t="52037" r="607" b="8067"/>
          <a:stretch>
            <a:fillRect/>
          </a:stretch>
        </p:blipFill>
        <p:spPr bwMode="auto">
          <a:xfrm>
            <a:off x="0" y="1340768"/>
            <a:ext cx="8928992" cy="5517232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403648" y="260648"/>
            <a:ext cx="6336704" cy="7060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УЧИМ ВЕЖЛИВЫЕ СЛОВА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768752" cy="7060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УЧИМ ВЕЖЛИВЫЕ СЛОВА</a:t>
            </a:r>
            <a:endParaRPr lang="ru-RU" dirty="0"/>
          </a:p>
        </p:txBody>
      </p:sp>
      <p:pic>
        <p:nvPicPr>
          <p:cNvPr id="3" name="Picture 2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047" t="9160" r="11142" b="67717"/>
          <a:stretch>
            <a:fillRect/>
          </a:stretch>
        </p:blipFill>
        <p:spPr bwMode="auto">
          <a:xfrm>
            <a:off x="611560" y="1988840"/>
            <a:ext cx="7776864" cy="4536504"/>
          </a:xfrm>
          <a:prstGeom prst="rect">
            <a:avLst/>
          </a:prstGeom>
          <a:noFill/>
        </p:spPr>
      </p:pic>
      <p:pic>
        <p:nvPicPr>
          <p:cNvPr id="4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323528" y="1196752"/>
            <a:ext cx="648072" cy="720080"/>
          </a:xfrm>
          <a:prstGeom prst="rect">
            <a:avLst/>
          </a:prstGeom>
          <a:noFill/>
        </p:spPr>
      </p:pic>
      <p:pic>
        <p:nvPicPr>
          <p:cNvPr id="5" name="Picture 22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9189" t="50995" r="982" b="41194"/>
          <a:stretch>
            <a:fillRect/>
          </a:stretch>
        </p:blipFill>
        <p:spPr bwMode="auto">
          <a:xfrm>
            <a:off x="1115616" y="908720"/>
            <a:ext cx="7776864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39552" y="188640"/>
            <a:ext cx="7848872" cy="22322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ВНЕШНИЙ ВИД ВОСПИТАННОГО ЧЕЛОВЕКА: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  <a:t>Одежда  должна  быть  отглаженной,</a:t>
            </a:r>
            <a:r>
              <a:rPr kumimoji="0" lang="ru-RU" sz="2000" b="1" i="1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  <a:t> без пятен,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  <a:t>а обувь –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  <a:t>чистой.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  <a:t>Волосы  должны быть уложены  в  прическу.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Рассмотри внимательно картинки. </a:t>
            </a:r>
            <a:b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На какой картинке по твоему мнению нарисован воспитанный человек?</a:t>
            </a:r>
            <a:b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1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Объясни, почему ты так решил? </a:t>
            </a:r>
            <a:r>
              <a:rPr kumimoji="0" lang="ru-R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4" name="Picture 2" descr="C:\Users\Галина\Pictures\840ff81cef355c13d2ac38867af69101_e75c520490c5d67bfedb4ca5da2903d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"/>
          <a:stretch>
            <a:fillRect/>
          </a:stretch>
        </p:blipFill>
        <p:spPr bwMode="auto">
          <a:xfrm>
            <a:off x="1619672" y="2636912"/>
            <a:ext cx="5904656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9590" t="15847" r="8041" b="45464"/>
          <a:stretch>
            <a:fillRect/>
          </a:stretch>
        </p:blipFill>
        <p:spPr bwMode="auto">
          <a:xfrm>
            <a:off x="1547664" y="1196752"/>
            <a:ext cx="5904656" cy="5184576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39552" y="188640"/>
            <a:ext cx="7848872" cy="11521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ВНЕШНИЙ ВИД ВОСПИТАННОГО ЧЕЛОВЕКА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Рассмотри внимательно картинки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1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и скажи, с кем из дете</a:t>
            </a:r>
            <a:r>
              <a:rPr lang="ru-RU" i="1" dirty="0" err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й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 приятно общаться и почему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?</a:t>
            </a:r>
            <a:r>
              <a:rPr kumimoji="0" lang="ru-R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187624" y="188640"/>
            <a:ext cx="6696744" cy="11521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ВНЕШНИЙ ВИД ВОСПИТАННОГО ЧЕЛОВЕКА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Рассмотри внимательно картинку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1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и скажи, что здесь не так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и почему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?</a:t>
            </a:r>
            <a:r>
              <a:rPr kumimoji="0" lang="ru-R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4" name="Picture 122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23575" t="19949" r="17227" b="43196"/>
          <a:stretch>
            <a:fillRect/>
          </a:stretch>
        </p:blipFill>
        <p:spPr bwMode="auto">
          <a:xfrm>
            <a:off x="1763688" y="1484784"/>
            <a:ext cx="5332867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339752" y="188640"/>
            <a:ext cx="4536504" cy="13681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ВРЕДНЫЕ ПРИВЫЧКИ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Рассмотри внимательно картинки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1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и скажи, правильно ли поступают дети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Как надо правильно поступать?</a:t>
            </a:r>
            <a:r>
              <a:rPr kumimoji="0" lang="ru-R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6" name="Picture 121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1434" t="20708" r="11793" b="54929"/>
          <a:stretch>
            <a:fillRect/>
          </a:stretch>
        </p:blipFill>
        <p:spPr bwMode="auto">
          <a:xfrm>
            <a:off x="611560" y="1988840"/>
            <a:ext cx="7920880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ЗА СТОЛОМ</a:t>
            </a:r>
            <a:endParaRPr lang="ru-RU" sz="3600" dirty="0"/>
          </a:p>
        </p:txBody>
      </p:sp>
      <p:pic>
        <p:nvPicPr>
          <p:cNvPr id="3" name="Picture 6" descr="http://www.fbuz16.ru/repository/images/%D0%BC%D0%BE%D0%B9%D1%82%D0%B5%20%D1%80%D1%83%D0%BA%D0%B8%20%D0%BF%D1%80%D0%B0%D0%B2%D0%B8%D0%BB%D1%8C%D0%BD%D0%BE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060847"/>
            <a:ext cx="4392488" cy="45023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196752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Всегда мой руки перед едой!</a:t>
            </a: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Посмотри на мальчика на картинке: он поступает правильно!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ЗА СТОЛОМ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124744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Не разговаривай, когда ешь!</a:t>
            </a: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Посмотри на детей на картинке: они поступают правильно!</a:t>
            </a:r>
            <a:endParaRPr lang="ru-RU" b="1" dirty="0"/>
          </a:p>
        </p:txBody>
      </p:sp>
      <p:pic>
        <p:nvPicPr>
          <p:cNvPr id="18434" name="Picture 2" descr="C:\Documents and Settings\User\Рабочий стол\ПРОЕКТ ЭТИКЕТ\КАРТИНКИ Этикет\10179312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16832"/>
            <a:ext cx="6219056" cy="4519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200800" cy="634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ЗА СТОЛОМ</a:t>
            </a:r>
            <a:endParaRPr lang="ru-RU" sz="3200" dirty="0"/>
          </a:p>
        </p:txBody>
      </p:sp>
      <p:pic>
        <p:nvPicPr>
          <p:cNvPr id="3" name="Picture 50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42343" r="2615" b="34016"/>
          <a:stretch>
            <a:fillRect/>
          </a:stretch>
        </p:blipFill>
        <p:spPr bwMode="auto">
          <a:xfrm>
            <a:off x="395536" y="2420888"/>
            <a:ext cx="8280920" cy="40324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55576" y="980729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сутулься за столом!</a:t>
            </a: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Сравни пары картинок и выбери ту, где мальчик ведёт себя за столом  правильно:  объясни, почему ты так решил? </a:t>
            </a:r>
          </a:p>
        </p:txBody>
      </p:sp>
      <p:pic>
        <p:nvPicPr>
          <p:cNvPr id="5" name="Picture 50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431540" y="1120424"/>
            <a:ext cx="648072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260649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ЧТО ТАКОЕ </a:t>
            </a:r>
            <a:r>
              <a:rPr lang="ru-RU" sz="4000" b="1" i="1" dirty="0" smtClean="0">
                <a:solidFill>
                  <a:srgbClr val="FFC000"/>
                </a:solidFill>
                <a:latin typeface="Cambria" pitchFamily="18" charset="0"/>
              </a:rPr>
              <a:t>ЭТИКЕТ</a:t>
            </a:r>
            <a:r>
              <a:rPr lang="ru-RU" sz="4000" b="1" i="1" dirty="0" smtClean="0">
                <a:latin typeface="Cambria" pitchFamily="18" charset="0"/>
              </a:rPr>
              <a:t>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?</a:t>
            </a:r>
            <a:r>
              <a:rPr lang="ru-RU" sz="4000" b="1" dirty="0" smtClean="0">
                <a:latin typeface="Cambria" pitchFamily="18" charset="0"/>
              </a:rPr>
              <a:t/>
            </a:r>
            <a:br>
              <a:rPr lang="ru-RU" sz="4000" b="1" dirty="0" smtClean="0">
                <a:latin typeface="Cambria" pitchFamily="18" charset="0"/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МЫ СЕЙЧАС ДАДИМ ОТВЕТ! </a:t>
            </a:r>
            <a:endParaRPr lang="ru-RU" sz="4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00808"/>
            <a:ext cx="5134824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200800" cy="634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ЗА СТОЛОМ</a:t>
            </a:r>
            <a:endParaRPr lang="ru-RU" sz="3200" dirty="0"/>
          </a:p>
        </p:txBody>
      </p:sp>
      <p:pic>
        <p:nvPicPr>
          <p:cNvPr id="3" name="Picture 51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6925" t="38356" r="16037" b="35819"/>
          <a:stretch>
            <a:fillRect/>
          </a:stretch>
        </p:blipFill>
        <p:spPr bwMode="auto">
          <a:xfrm>
            <a:off x="683568" y="2276872"/>
            <a:ext cx="7920880" cy="4203848"/>
          </a:xfrm>
          <a:prstGeom prst="rect">
            <a:avLst/>
          </a:prstGeom>
          <a:noFill/>
        </p:spPr>
      </p:pic>
      <p:pic>
        <p:nvPicPr>
          <p:cNvPr id="4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745541" y="1201495"/>
            <a:ext cx="648072" cy="7200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1124744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Тщательно пережевывай еду с зарытым ртом, не чавкай!</a:t>
            </a: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Сравни пары картинок и выбери ту, где мальчик ведёт себя за столом  правильно:  объясни, почему ты так решил?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7920880" cy="1080120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Рассмотри внимательно картинки. </a:t>
            </a:r>
            <a:br>
              <a:rPr lang="ru-RU" sz="1800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1800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На какой картинке Мишка ведет себя за столом правильно?</a:t>
            </a:r>
            <a:br>
              <a:rPr lang="ru-RU" sz="1800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1800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Объясни, почему ты так решил?</a:t>
            </a:r>
            <a:endParaRPr lang="ru-RU" sz="1800" b="1" dirty="0"/>
          </a:p>
        </p:txBody>
      </p:sp>
      <p:pic>
        <p:nvPicPr>
          <p:cNvPr id="3" name="Picture 2" descr="C:\Users\Галина\Pictures\imgh54335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" t="12069" r="2571" b="10345"/>
          <a:stretch>
            <a:fillRect/>
          </a:stretch>
        </p:blipFill>
        <p:spPr bwMode="auto">
          <a:xfrm>
            <a:off x="899592" y="2132856"/>
            <a:ext cx="7270141" cy="4176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260648"/>
            <a:ext cx="756084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ЗА СТОЛОМ</a:t>
            </a:r>
            <a:endParaRPr lang="ru-RU" sz="3200" dirty="0"/>
          </a:p>
        </p:txBody>
      </p:sp>
      <p:pic>
        <p:nvPicPr>
          <p:cNvPr id="5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323528" y="908720"/>
            <a:ext cx="648072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272808" cy="5760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ЗА СТОЛОМ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 descr="http://lusana.ru/files/3934/573/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5" t="20076" r="6352" b="19360"/>
          <a:stretch>
            <a:fillRect/>
          </a:stretch>
        </p:blipFill>
        <p:spPr bwMode="auto">
          <a:xfrm>
            <a:off x="251520" y="1988840"/>
            <a:ext cx="8522454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908720"/>
            <a:ext cx="77768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Рассмотри внимательно картинки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. </a:t>
            </a: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На какой картинке изображены культурные зверята? </a:t>
            </a: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Объясни, почему ты так решил? </a:t>
            </a:r>
            <a:endParaRPr lang="ru-RU" dirty="0"/>
          </a:p>
        </p:txBody>
      </p:sp>
      <p:pic>
        <p:nvPicPr>
          <p:cNvPr id="5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467544" y="980728"/>
            <a:ext cx="648072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416824" cy="7060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ЗА СТОЛОМ</a:t>
            </a:r>
            <a:endParaRPr lang="ru-RU" sz="3200" dirty="0"/>
          </a:p>
        </p:txBody>
      </p:sp>
      <p:pic>
        <p:nvPicPr>
          <p:cNvPr id="4" name="Picture 2" descr="http://www.klass39.ru/wp-content/uploads/2015/07/90236234_large_4979214_f7f89e88e99e_1_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2"/>
            <a:ext cx="5707688" cy="42215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1052736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Пос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ле еды вытри рот салфеткой, а не рукавом!</a:t>
            </a: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Рассмотри внимательно картинки: кто из детей поступает верно?</a:t>
            </a: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Объясни, почему ты так решил? </a:t>
            </a:r>
          </a:p>
        </p:txBody>
      </p:sp>
      <p:pic>
        <p:nvPicPr>
          <p:cNvPr id="6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251520" y="1412776"/>
            <a:ext cx="648072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6552728" cy="778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ПОВТОРИМ ОСНОВНЫЕ ПРАВИЛА 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ПОВЕДЕНИЯ ЗА СТОЛОМ</a:t>
            </a:r>
            <a:endParaRPr lang="ru-RU" sz="2400" dirty="0"/>
          </a:p>
        </p:txBody>
      </p:sp>
      <p:pic>
        <p:nvPicPr>
          <p:cNvPr id="19458" name="Picture 2" descr="C:\Documents and Settings\User\Рабочий стол\ПРОЕКТ ЭТИКЕТ\КАРТИНКИ Этикет\fb1974fe6511e635d694664ca995d1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701040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6048672" cy="13541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А ЕСЛИ ТЫ НЕ БУДЕШЬ ИХ СОБЛЮДАТЬ, ТО ТЫ БУДЕШЬ ПОХОЖ… 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На кого ты будешь похож?</a:t>
            </a:r>
            <a:endParaRPr lang="ru-RU" sz="2400" dirty="0"/>
          </a:p>
        </p:txBody>
      </p:sp>
      <p:pic>
        <p:nvPicPr>
          <p:cNvPr id="21506" name="Picture 2" descr="C:\Documents and Settings\User\Рабочий стол\ПРОЕКТ ЭТИКЕТ\КАРТИНКИ Этикет\i_0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48680"/>
            <a:ext cx="7416824" cy="6001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ДЕТСКОМ САДУ</a:t>
            </a:r>
            <a:endParaRPr lang="ru-RU" sz="3200" dirty="0"/>
          </a:p>
        </p:txBody>
      </p:sp>
      <p:pic>
        <p:nvPicPr>
          <p:cNvPr id="32770" name="Picture 2" descr="C:\Documents and Settings\User\Рабочий стол\ПРОЕКТ ЭТИКЕТ\КАРТИНКИ Этикет\img10.jpg"/>
          <p:cNvPicPr>
            <a:picLocks noChangeAspect="1" noChangeArrowheads="1"/>
          </p:cNvPicPr>
          <p:nvPr/>
        </p:nvPicPr>
        <p:blipFill>
          <a:blip r:embed="rId2" cstate="print"/>
          <a:srcRect l="8263" t="8001" r="16925" b="5901"/>
          <a:stretch>
            <a:fillRect/>
          </a:stretch>
        </p:blipFill>
        <p:spPr bwMode="auto">
          <a:xfrm>
            <a:off x="1259632" y="1264115"/>
            <a:ext cx="6480720" cy="5593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ДЕТСКОМ САДУ</a:t>
            </a:r>
            <a:endParaRPr lang="ru-RU" sz="3200" dirty="0"/>
          </a:p>
        </p:txBody>
      </p:sp>
      <p:pic>
        <p:nvPicPr>
          <p:cNvPr id="33794" name="Picture 2" descr="C:\Documents and Settings\User\Рабочий стол\ПРОЕКТ ЭТИКЕТ\КАРТИНКИ Этикет\img6.jpg"/>
          <p:cNvPicPr>
            <a:picLocks noChangeAspect="1" noChangeArrowheads="1"/>
          </p:cNvPicPr>
          <p:nvPr/>
        </p:nvPicPr>
        <p:blipFill>
          <a:blip r:embed="rId2" cstate="print"/>
          <a:srcRect l="10626" t="5901" r="15350"/>
          <a:stretch>
            <a:fillRect/>
          </a:stretch>
        </p:blipFill>
        <p:spPr bwMode="auto">
          <a:xfrm>
            <a:off x="1691680" y="1124744"/>
            <a:ext cx="5832648" cy="55608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C:\Documents and Settings\User\Рабочий стол\ПРОЕКТ ЭТИКЕТ\КАРТИНКИ Этикет\1017931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7560840" cy="5557218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11560" y="188640"/>
            <a:ext cx="8229600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ПРАВИЛА ПОВЕДЕНИЯ в ДЕТСКОМ САДУ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1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t="51134" r="9957" b="11996"/>
          <a:stretch>
            <a:fillRect/>
          </a:stretch>
        </p:blipFill>
        <p:spPr bwMode="auto">
          <a:xfrm>
            <a:off x="323528" y="1124744"/>
            <a:ext cx="8496944" cy="5184576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ДЕТСКОМ САДУ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User\Рабочий стол\ПРОЕКТ ЭТИКЕТ\КАРТИНКИ Этикет\01.02.17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ДЕТСКОМ САДУ</a:t>
            </a:r>
            <a:endParaRPr lang="ru-RU" sz="3200" dirty="0"/>
          </a:p>
        </p:txBody>
      </p:sp>
      <p:pic>
        <p:nvPicPr>
          <p:cNvPr id="5" name="Picture 112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2443" t="9727" r="2425" b="64748"/>
          <a:stretch>
            <a:fillRect/>
          </a:stretch>
        </p:blipFill>
        <p:spPr bwMode="auto">
          <a:xfrm>
            <a:off x="467544" y="1268760"/>
            <a:ext cx="8280920" cy="4824536"/>
          </a:xfrm>
          <a:prstGeom prst="rect">
            <a:avLst/>
          </a:prstGeom>
          <a:noFill/>
        </p:spPr>
      </p:pic>
      <p:pic>
        <p:nvPicPr>
          <p:cNvPr id="6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251520" y="1412776"/>
            <a:ext cx="648072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2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0034" t="38004" r="3228" b="41576"/>
          <a:stretch>
            <a:fillRect/>
          </a:stretch>
        </p:blipFill>
        <p:spPr bwMode="auto">
          <a:xfrm>
            <a:off x="467544" y="1340768"/>
            <a:ext cx="8208912" cy="468052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ДЕТСКОМ САДУ</a:t>
            </a:r>
            <a:endParaRPr lang="ru-RU" sz="3200" dirty="0"/>
          </a:p>
        </p:txBody>
      </p:sp>
      <p:pic>
        <p:nvPicPr>
          <p:cNvPr id="5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251520" y="1412776"/>
            <a:ext cx="648072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2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8047" t="60693" r="2805" b="6407"/>
          <a:stretch>
            <a:fillRect/>
          </a:stretch>
        </p:blipFill>
        <p:spPr bwMode="auto">
          <a:xfrm>
            <a:off x="323528" y="1196752"/>
            <a:ext cx="8352928" cy="54006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ДЕТСКОМ САДУ</a:t>
            </a:r>
            <a:endParaRPr lang="ru-RU" sz="3200" dirty="0"/>
          </a:p>
        </p:txBody>
      </p:sp>
      <p:pic>
        <p:nvPicPr>
          <p:cNvPr id="5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323528" y="1052736"/>
            <a:ext cx="648072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Находясь в детском саду, нужно соблюдать правила поведения. ЗАПОМНИ ИХ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.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3" name="Picture 11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4035" t="17847" r="26834" b="29528"/>
          <a:stretch>
            <a:fillRect/>
          </a:stretch>
        </p:blipFill>
        <p:spPr bwMode="auto">
          <a:xfrm>
            <a:off x="323528" y="1340768"/>
            <a:ext cx="3384376" cy="5184576"/>
          </a:xfrm>
          <a:prstGeom prst="rect">
            <a:avLst/>
          </a:prstGeom>
          <a:noFill/>
        </p:spPr>
      </p:pic>
      <p:pic>
        <p:nvPicPr>
          <p:cNvPr id="4" name="Picture 114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23601" t="9160" r="14802" b="69853"/>
          <a:stretch>
            <a:fillRect/>
          </a:stretch>
        </p:blipFill>
        <p:spPr bwMode="auto">
          <a:xfrm>
            <a:off x="4716016" y="3933056"/>
            <a:ext cx="3816424" cy="2520280"/>
          </a:xfrm>
          <a:prstGeom prst="rect">
            <a:avLst/>
          </a:prstGeom>
          <a:noFill/>
        </p:spPr>
      </p:pic>
      <p:pic>
        <p:nvPicPr>
          <p:cNvPr id="5" name="Picture 11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4035" t="70472" r="25392" b="6975"/>
          <a:stretch>
            <a:fillRect/>
          </a:stretch>
        </p:blipFill>
        <p:spPr bwMode="auto">
          <a:xfrm>
            <a:off x="4644008" y="1484784"/>
            <a:ext cx="3600400" cy="2520280"/>
          </a:xfrm>
          <a:prstGeom prst="rect">
            <a:avLst/>
          </a:prstGeom>
          <a:noFill/>
        </p:spPr>
      </p:pic>
      <p:pic>
        <p:nvPicPr>
          <p:cNvPr id="6" name="Picture 117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2482" t="45462" r="90073" b="48865"/>
          <a:stretch>
            <a:fillRect/>
          </a:stretch>
        </p:blipFill>
        <p:spPr bwMode="auto">
          <a:xfrm>
            <a:off x="251520" y="260648"/>
            <a:ext cx="792088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30170" t="41021" r="22464" b="34788"/>
          <a:stretch>
            <a:fillRect/>
          </a:stretch>
        </p:blipFill>
        <p:spPr bwMode="auto">
          <a:xfrm>
            <a:off x="683568" y="1772816"/>
            <a:ext cx="7632848" cy="4608512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344816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ДЕТСКОМ САДУ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052737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Рассмотри картинки и скажи, правильно ли ведут себя дети? Объясни, почему ты так решил?</a:t>
            </a: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7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251520" y="980728"/>
            <a:ext cx="648072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8329" t="66706" r="9546" b="5189"/>
          <a:stretch>
            <a:fillRect/>
          </a:stretch>
        </p:blipFill>
        <p:spPr bwMode="auto">
          <a:xfrm>
            <a:off x="611560" y="1700808"/>
            <a:ext cx="8064896" cy="4824536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344816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ДЕТСКОМ САДУ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980729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Рассмотри картинки и скажи, правильно ли ведут себя дети? Объясни, почему ты так решил?</a:t>
            </a: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7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251520" y="908720"/>
            <a:ext cx="648072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344816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ДЕТСКОМ САДУ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980729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Рассмотри картинки и скажи, правильно ли ведут себя дети? Объясни, почему ты так решил?</a:t>
            </a: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7" name="Picture 50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251520" y="908720"/>
            <a:ext cx="648072" cy="720080"/>
          </a:xfrm>
          <a:prstGeom prst="rect">
            <a:avLst/>
          </a:prstGeom>
          <a:noFill/>
        </p:spPr>
      </p:pic>
      <p:pic>
        <p:nvPicPr>
          <p:cNvPr id="8" name="Picture 2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2810" t="36954" r="3916" b="34685"/>
          <a:stretch>
            <a:fillRect/>
          </a:stretch>
        </p:blipFill>
        <p:spPr bwMode="auto">
          <a:xfrm>
            <a:off x="323528" y="1628800"/>
            <a:ext cx="8640960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344816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ДЕТСКОМ САДУ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980729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Рассмотри картинки и скажи, правильно ли ведут себя дети? Объясни, почему ты так решил?</a:t>
            </a: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7" name="Picture 50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251520" y="908720"/>
            <a:ext cx="648072" cy="720080"/>
          </a:xfrm>
          <a:prstGeom prst="rect">
            <a:avLst/>
          </a:prstGeom>
          <a:noFill/>
        </p:spPr>
      </p:pic>
      <p:pic>
        <p:nvPicPr>
          <p:cNvPr id="9" name="Picture 2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3618" t="67017" r="4725" b="8025"/>
          <a:stretch>
            <a:fillRect/>
          </a:stretch>
        </p:blipFill>
        <p:spPr bwMode="auto">
          <a:xfrm>
            <a:off x="467544" y="1844824"/>
            <a:ext cx="820891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344816" cy="8501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ДЕТСКОМ САДУ</a:t>
            </a:r>
            <a:endParaRPr lang="ru-RU" sz="3200" dirty="0"/>
          </a:p>
        </p:txBody>
      </p:sp>
      <p:pic>
        <p:nvPicPr>
          <p:cNvPr id="8" name="Picture 20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8767" t="8025" b="74391"/>
          <a:stretch>
            <a:fillRect/>
          </a:stretch>
        </p:blipFill>
        <p:spPr bwMode="auto">
          <a:xfrm>
            <a:off x="467544" y="1628800"/>
            <a:ext cx="8208912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7992888" cy="634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ОБРАЩЕНИЯ с ИГРУШКАМИ</a:t>
            </a:r>
            <a:endParaRPr lang="ru-RU" sz="3200" dirty="0"/>
          </a:p>
        </p:txBody>
      </p:sp>
      <p:pic>
        <p:nvPicPr>
          <p:cNvPr id="4" name="Picture 117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927" t="54538" r="15622" b="5756"/>
          <a:stretch>
            <a:fillRect/>
          </a:stretch>
        </p:blipFill>
        <p:spPr bwMode="auto">
          <a:xfrm>
            <a:off x="827584" y="1628800"/>
            <a:ext cx="7704856" cy="5040560"/>
          </a:xfrm>
          <a:prstGeom prst="rect">
            <a:avLst/>
          </a:prstGeom>
          <a:noFill/>
        </p:spPr>
      </p:pic>
      <p:pic>
        <p:nvPicPr>
          <p:cNvPr id="5" name="Picture 117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2482" t="45462" r="90073" b="48865"/>
          <a:stretch>
            <a:fillRect/>
          </a:stretch>
        </p:blipFill>
        <p:spPr bwMode="auto">
          <a:xfrm>
            <a:off x="323528" y="980728"/>
            <a:ext cx="792088" cy="9361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980728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Прослушай стихотворения Агнии </a:t>
            </a:r>
            <a:r>
              <a:rPr lang="ru-RU" b="1" i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Барто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и ответь на вопрос: «Хорошо ли ты сегодня обращался с игрушками?»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User\Рабочий стол\ПРОЕКТ ЭТИКЕТ\КАРТИНКИ Этикет\2319434.jpg"/>
          <p:cNvPicPr>
            <a:picLocks noChangeAspect="1" noChangeArrowheads="1"/>
          </p:cNvPicPr>
          <p:nvPr/>
        </p:nvPicPr>
        <p:blipFill>
          <a:blip r:embed="rId2" cstate="print"/>
          <a:srcRect b="142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7" name="Picture 3" descr="C:\Documents and Settings\User\Рабочий стол\ПРОЕКТ ЭТИКЕТ\КАРТИНКИ Этикет\im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7992888" cy="634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ОБРАЩЕНИЯ с ИГРУШКАМИ</a:t>
            </a:r>
            <a:endParaRPr lang="ru-RU" sz="3200" dirty="0"/>
          </a:p>
        </p:txBody>
      </p:sp>
      <p:pic>
        <p:nvPicPr>
          <p:cNvPr id="5" name="Picture 117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2482" t="45462" r="90073" b="48865"/>
          <a:stretch>
            <a:fillRect/>
          </a:stretch>
        </p:blipFill>
        <p:spPr bwMode="auto">
          <a:xfrm>
            <a:off x="323528" y="1196752"/>
            <a:ext cx="792088" cy="9361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980728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Отгадай загадки про игрушки:</a:t>
            </a:r>
            <a:endParaRPr lang="ru-RU" dirty="0"/>
          </a:p>
        </p:txBody>
      </p:sp>
      <p:pic>
        <p:nvPicPr>
          <p:cNvPr id="7" name="Picture 118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5651" t="18235" r="2426" b="5189"/>
          <a:stretch>
            <a:fillRect/>
          </a:stretch>
        </p:blipFill>
        <p:spPr bwMode="auto">
          <a:xfrm>
            <a:off x="1547664" y="1340768"/>
            <a:ext cx="5544616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7992888" cy="634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ОБРАЩЕНИЯ с ИГРУШКАМИ</a:t>
            </a:r>
            <a:endParaRPr lang="ru-RU" sz="3200" dirty="0"/>
          </a:p>
        </p:txBody>
      </p:sp>
      <p:pic>
        <p:nvPicPr>
          <p:cNvPr id="5" name="Picture 117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2482" t="45462" r="90073" b="48865"/>
          <a:stretch>
            <a:fillRect/>
          </a:stretch>
        </p:blipFill>
        <p:spPr bwMode="auto">
          <a:xfrm>
            <a:off x="323528" y="1196752"/>
            <a:ext cx="792088" cy="9361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980728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Отгадай загадки про игрушки:</a:t>
            </a:r>
            <a:endParaRPr lang="ru-RU" dirty="0"/>
          </a:p>
        </p:txBody>
      </p:sp>
      <p:pic>
        <p:nvPicPr>
          <p:cNvPr id="8" name="Picture 119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t="9727" r="8657" b="36386"/>
          <a:stretch>
            <a:fillRect/>
          </a:stretch>
        </p:blipFill>
        <p:spPr bwMode="auto">
          <a:xfrm>
            <a:off x="1259632" y="1484784"/>
            <a:ext cx="6457595" cy="515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416824" cy="634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ОБРАЩЕНИЯ с КНИГАМИ</a:t>
            </a:r>
            <a:endParaRPr lang="ru-RU" sz="3200" dirty="0"/>
          </a:p>
        </p:txBody>
      </p:sp>
      <p:pic>
        <p:nvPicPr>
          <p:cNvPr id="4" name="Picture 108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6848" t="56240" r="2842" b="4054"/>
          <a:stretch>
            <a:fillRect/>
          </a:stretch>
        </p:blipFill>
        <p:spPr bwMode="auto">
          <a:xfrm>
            <a:off x="683568" y="980728"/>
            <a:ext cx="7560840" cy="4392488"/>
          </a:xfrm>
          <a:prstGeom prst="rect">
            <a:avLst/>
          </a:prstGeom>
          <a:noFill/>
        </p:spPr>
      </p:pic>
      <p:pic>
        <p:nvPicPr>
          <p:cNvPr id="5" name="Picture 108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74996" t="41492" r="2426" b="43760"/>
          <a:stretch>
            <a:fillRect/>
          </a:stretch>
        </p:blipFill>
        <p:spPr bwMode="auto">
          <a:xfrm>
            <a:off x="6876256" y="4985792"/>
            <a:ext cx="2016224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416824" cy="634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ОБРАЩЕНИЯ с КНИГАМИ</a:t>
            </a:r>
            <a:endParaRPr lang="ru-RU" sz="3200" dirty="0"/>
          </a:p>
        </p:txBody>
      </p:sp>
      <p:pic>
        <p:nvPicPr>
          <p:cNvPr id="5" name="Picture 108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74996" t="41492" r="2426" b="43760"/>
          <a:stretch>
            <a:fillRect/>
          </a:stretch>
        </p:blipFill>
        <p:spPr bwMode="auto">
          <a:xfrm>
            <a:off x="6876256" y="4985792"/>
            <a:ext cx="2016224" cy="1872208"/>
          </a:xfrm>
          <a:prstGeom prst="rect">
            <a:avLst/>
          </a:prstGeom>
          <a:noFill/>
        </p:spPr>
      </p:pic>
      <p:pic>
        <p:nvPicPr>
          <p:cNvPr id="6" name="Picture 109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t="9727" r="8694" b="5756"/>
          <a:stretch>
            <a:fillRect/>
          </a:stretch>
        </p:blipFill>
        <p:spPr bwMode="auto">
          <a:xfrm>
            <a:off x="611560" y="1196752"/>
            <a:ext cx="3494148" cy="4896544"/>
          </a:xfrm>
          <a:prstGeom prst="rect">
            <a:avLst/>
          </a:prstGeom>
          <a:noFill/>
        </p:spPr>
      </p:pic>
      <p:pic>
        <p:nvPicPr>
          <p:cNvPr id="7" name="Picture 110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t="9160" b="17668"/>
          <a:stretch>
            <a:fillRect/>
          </a:stretch>
        </p:blipFill>
        <p:spPr bwMode="auto">
          <a:xfrm>
            <a:off x="4067944" y="1196752"/>
            <a:ext cx="3456384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39552" y="274638"/>
            <a:ext cx="7992888" cy="9221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КУЛЬТУРНОГО ПОВЕДЕНИЯ ИЛИ ПРАВИЛА ДРУЖБЫ</a:t>
            </a:r>
            <a:endParaRPr lang="ru-RU" sz="3200" dirty="0"/>
          </a:p>
        </p:txBody>
      </p:sp>
      <p:pic>
        <p:nvPicPr>
          <p:cNvPr id="4" name="Picture 14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7342" t="63993" b="3740"/>
          <a:stretch/>
        </p:blipFill>
        <p:spPr bwMode="auto">
          <a:xfrm>
            <a:off x="405511" y="1484784"/>
            <a:ext cx="8515671" cy="4608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910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4248472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ДРУЖБЫ</a:t>
            </a:r>
            <a:endParaRPr lang="ru-RU" sz="3200" dirty="0"/>
          </a:p>
        </p:txBody>
      </p:sp>
      <p:pic>
        <p:nvPicPr>
          <p:cNvPr id="4" name="Picture 2" descr="C:\Documents and Settings\User\Рабочий стол\ПРОЕКТ ЭТИКЕТ\КАРТИНКИ Этикет\xu7Q2t1cEv.jpg"/>
          <p:cNvPicPr>
            <a:picLocks noChangeAspect="1" noChangeArrowheads="1"/>
          </p:cNvPicPr>
          <p:nvPr/>
        </p:nvPicPr>
        <p:blipFill>
          <a:blip r:embed="rId2" cstate="print"/>
          <a:srcRect t="18080" b="13041"/>
          <a:stretch>
            <a:fillRect/>
          </a:stretch>
        </p:blipFill>
        <p:spPr bwMode="auto">
          <a:xfrm>
            <a:off x="2627784" y="1958288"/>
            <a:ext cx="6532215" cy="48906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9552" y="980728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забывай здороваться со всеми своими друзьями, даже с теми из них кто совсем еще маленький! 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Дружить можно и маленькими, и с большими ребятами, и с девочками, и с мальчиками!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4176464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ДРУЖБЫ</a:t>
            </a:r>
            <a:endParaRPr lang="ru-RU" sz="3200" dirty="0"/>
          </a:p>
        </p:txBody>
      </p:sp>
      <p:pic>
        <p:nvPicPr>
          <p:cNvPr id="5" name="Picture 2" descr="C:\Documents and Settings\User\Рабочий стол\ПРОЕКТ ЭТИКЕТ\КАРТИНКИ Этикет\shop_property_file_1059_1000.jpg"/>
          <p:cNvPicPr>
            <a:picLocks noChangeAspect="1" noChangeArrowheads="1"/>
          </p:cNvPicPr>
          <p:nvPr/>
        </p:nvPicPr>
        <p:blipFill rotWithShape="1">
          <a:blip r:embed="rId2" cstate="print"/>
          <a:srcRect l="5009" r="6850" b="4571"/>
          <a:stretch/>
        </p:blipFill>
        <p:spPr bwMode="auto">
          <a:xfrm>
            <a:off x="3275856" y="2097845"/>
            <a:ext cx="5862105" cy="476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6" descr="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8" y="1008692"/>
            <a:ext cx="4320480" cy="3572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1008692"/>
            <a:ext cx="36366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Останови товарища, 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если он делает что-то плохое!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123728" y="274638"/>
            <a:ext cx="4788246" cy="5620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ПРАВИЛА ДРУЖБЫ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Documents and Settings\User\Рабочий стол\ПРОЕКТ ЭТИКЕТ\КАРТИНКИ Этикет\2571907616.jpg"/>
          <p:cNvPicPr>
            <a:picLocks noChangeAspect="1" noChangeArrowheads="1"/>
          </p:cNvPicPr>
          <p:nvPr/>
        </p:nvPicPr>
        <p:blipFill>
          <a:blip r:embed="rId2" cstate="print"/>
          <a:srcRect t="4824" r="9193" b="4617"/>
          <a:stretch>
            <a:fillRect/>
          </a:stretch>
        </p:blipFill>
        <p:spPr bwMode="auto">
          <a:xfrm>
            <a:off x="3202555" y="2549717"/>
            <a:ext cx="5905929" cy="4214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4" descr="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4211"/>
            <a:ext cx="4737020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04048" y="1196751"/>
            <a:ext cx="404950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ссорься с друзьями; 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старайся играть сними дружно!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груби своим товарищам!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обзывай их обидными словами!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User\Рабочий стол\ПРОЕКТ ЭТИКЕТ\КАРТИНКИ Этикет\2a4ad382b9cd0350ddb6fa208989d1b4.jpg"/>
          <p:cNvPicPr>
            <a:picLocks noChangeAspect="1" noChangeArrowheads="1"/>
          </p:cNvPicPr>
          <p:nvPr/>
        </p:nvPicPr>
        <p:blipFill rotWithShape="1">
          <a:blip r:embed="rId2" cstate="print"/>
          <a:srcRect l="2530" t="4286"/>
          <a:stretch/>
        </p:blipFill>
        <p:spPr bwMode="auto">
          <a:xfrm>
            <a:off x="755576" y="1052554"/>
            <a:ext cx="7755041" cy="5711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339752" y="274638"/>
            <a:ext cx="4248472" cy="5620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ДРУЖБЫ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4248472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ДРУЖБЫ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980728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Если твой друг просит у тебя игрушку или книгу, не отказывай ему, 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жадничай!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 не забудь сказать ему: «Спасибо!»</a:t>
            </a:r>
          </a:p>
        </p:txBody>
      </p:sp>
      <p:pic>
        <p:nvPicPr>
          <p:cNvPr id="6" name="Рисунок 2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4248472" cy="3520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Documents and Settings\User\Рабочий стол\ПРОЕКТ ЭТИКЕТ\КАРТИНКИ Этикет\img6.jpg"/>
          <p:cNvPicPr>
            <a:picLocks noChangeAspect="1" noChangeArrowheads="1"/>
          </p:cNvPicPr>
          <p:nvPr/>
        </p:nvPicPr>
        <p:blipFill>
          <a:blip r:embed="rId3" cstate="print"/>
          <a:srcRect l="10626" t="5901" r="15350"/>
          <a:stretch>
            <a:fillRect/>
          </a:stretch>
        </p:blipFill>
        <p:spPr bwMode="auto">
          <a:xfrm>
            <a:off x="4572000" y="1484784"/>
            <a:ext cx="4248472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375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619672" y="332656"/>
            <a:ext cx="6048672" cy="7060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УЧИМ ВЕЖЛИВЫЕ СЛОВА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410" name="Picture 2" descr="C:\Documents and Settings\User\Рабочий стол\ПРОЕКТ ЭТИКЕТ\КАРТИНКИ Этикет\3.jpg"/>
          <p:cNvPicPr>
            <a:picLocks noChangeAspect="1" noChangeArrowheads="1"/>
          </p:cNvPicPr>
          <p:nvPr/>
        </p:nvPicPr>
        <p:blipFill>
          <a:blip r:embed="rId2" cstate="print"/>
          <a:srcRect l="10340" t="17647" r="7899" b="8638"/>
          <a:stretch>
            <a:fillRect/>
          </a:stretch>
        </p:blipFill>
        <p:spPr bwMode="auto">
          <a:xfrm>
            <a:off x="827584" y="1484784"/>
            <a:ext cx="7488832" cy="502981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1052736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Когда приходишь в детский сад не забудь поздороваться!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6963" t="17941" r="6324" b="37052"/>
          <a:stretch/>
        </p:blipFill>
        <p:spPr bwMode="auto">
          <a:xfrm>
            <a:off x="1144137" y="1670476"/>
            <a:ext cx="7308403" cy="5187524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339752" y="274638"/>
            <a:ext cx="4248472" cy="5620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ДРУЖБЫ</a:t>
            </a:r>
            <a:endParaRPr lang="ru-RU" sz="3200" dirty="0"/>
          </a:p>
        </p:txBody>
      </p:sp>
      <p:pic>
        <p:nvPicPr>
          <p:cNvPr id="5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267943" y="821541"/>
            <a:ext cx="864096" cy="94216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63059" y="980727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ассмотри картинки и скажи, правильно ли поступают дети. 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Скажи, как бы ты поступил?</a:t>
            </a:r>
          </a:p>
        </p:txBody>
      </p:sp>
    </p:spTree>
    <p:extLst>
      <p:ext uri="{BB962C8B-B14F-4D97-AF65-F5344CB8AC3E}">
        <p14:creationId xmlns:p14="http://schemas.microsoft.com/office/powerpoint/2010/main" val="48519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39752" y="274638"/>
            <a:ext cx="4248472" cy="5620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ДРУЖБЫ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784789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Повторим правила  культурного поведения, если ты будешь их соблюдать, то у тебя будет много друзей.</a:t>
            </a:r>
          </a:p>
        </p:txBody>
      </p:sp>
      <p:pic>
        <p:nvPicPr>
          <p:cNvPr id="7" name="Picture 15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t="8762" r="7025" b="5171"/>
          <a:stretch/>
        </p:blipFill>
        <p:spPr bwMode="auto">
          <a:xfrm>
            <a:off x="827584" y="1477287"/>
            <a:ext cx="7560840" cy="49760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865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НА УЛИЦЕ</a:t>
            </a:r>
            <a:endParaRPr lang="ru-RU" sz="3200" dirty="0"/>
          </a:p>
        </p:txBody>
      </p:sp>
      <p:pic>
        <p:nvPicPr>
          <p:cNvPr id="23554" name="Picture 2" descr="C:\Documents and Settings\User\Рабочий стол\ПРОЕКТ ЭТИКЕТ\КАРТИНКИ Этикет\img30.jpg"/>
          <p:cNvPicPr>
            <a:picLocks noChangeAspect="1" noChangeArrowheads="1"/>
          </p:cNvPicPr>
          <p:nvPr/>
        </p:nvPicPr>
        <p:blipFill>
          <a:blip r:embed="rId2" cstate="print"/>
          <a:srcRect l="5113" t="5901" r="3538"/>
          <a:stretch>
            <a:fillRect/>
          </a:stretch>
        </p:blipFill>
        <p:spPr bwMode="auto">
          <a:xfrm>
            <a:off x="251520" y="986056"/>
            <a:ext cx="4215382" cy="3451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C:\Documents and Settings\User\Рабочий стол\ПРОЕКТ ЭТИКЕТ\КАРТИНКИ Этикет\09f09861d80d65fcb3873.jpg"/>
          <p:cNvPicPr>
            <a:picLocks noChangeAspect="1" noChangeArrowheads="1"/>
          </p:cNvPicPr>
          <p:nvPr/>
        </p:nvPicPr>
        <p:blipFill rotWithShape="1">
          <a:blip r:embed="rId3" cstate="print"/>
          <a:srcRect l="4137"/>
          <a:stretch/>
        </p:blipFill>
        <p:spPr bwMode="auto">
          <a:xfrm>
            <a:off x="3907677" y="2724506"/>
            <a:ext cx="4984803" cy="410445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932040" y="1340768"/>
            <a:ext cx="40062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Когда разговаривают взрослые, 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наберись терпения, НЕ перебивай!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95853" y="260648"/>
            <a:ext cx="6624736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НА УЛИЦЕ</a:t>
            </a:r>
            <a:endParaRPr lang="ru-RU" sz="3200" dirty="0"/>
          </a:p>
        </p:txBody>
      </p:sp>
      <p:pic>
        <p:nvPicPr>
          <p:cNvPr id="6" name="Picture 2" descr="http://www.millionairekids.ru/wp-content/uploads/2015/09/metody-vospitaniy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29" y="1794094"/>
            <a:ext cx="7056784" cy="4699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568" y="98072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капризничай! </a:t>
            </a: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 дороге иди спокойно, слушайся маму,  не убегай от неё.</a:t>
            </a:r>
          </a:p>
        </p:txBody>
      </p:sp>
    </p:spTree>
    <p:extLst>
      <p:ext uri="{BB962C8B-B14F-4D97-AF65-F5344CB8AC3E}">
        <p14:creationId xmlns:p14="http://schemas.microsoft.com/office/powerpoint/2010/main" val="148730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НА УЛИЦЕ</a:t>
            </a:r>
            <a:endParaRPr lang="ru-RU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772816"/>
            <a:ext cx="4255923" cy="405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89588" y="1098987"/>
            <a:ext cx="49648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ходи по газонам! Не рви цветы с клумб!</a:t>
            </a:r>
          </a:p>
        </p:txBody>
      </p:sp>
      <p:pic>
        <p:nvPicPr>
          <p:cNvPr id="7" name="Picture 14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6963" t="39276" r="48450" b="37052"/>
          <a:stretch/>
        </p:blipFill>
        <p:spPr bwMode="auto">
          <a:xfrm>
            <a:off x="5076056" y="2708920"/>
            <a:ext cx="3814557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на ПРИРОДЕ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980729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Рассмотри картинки и скажи, правильно ли поступают дети. </a:t>
            </a: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Объясни, почему ты так думаешь.</a:t>
            </a:r>
          </a:p>
        </p:txBody>
      </p:sp>
      <p:pic>
        <p:nvPicPr>
          <p:cNvPr id="8" name="Picture 133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3476" t="20173" r="65410" b="51003"/>
          <a:stretch>
            <a:fillRect/>
          </a:stretch>
        </p:blipFill>
        <p:spPr bwMode="auto">
          <a:xfrm>
            <a:off x="467544" y="1772816"/>
            <a:ext cx="3672408" cy="4536504"/>
          </a:xfrm>
          <a:prstGeom prst="rect">
            <a:avLst/>
          </a:prstGeom>
          <a:noFill/>
        </p:spPr>
      </p:pic>
      <p:pic>
        <p:nvPicPr>
          <p:cNvPr id="9" name="Picture 133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3476" t="63339" r="66353" b="5505"/>
          <a:stretch>
            <a:fillRect/>
          </a:stretch>
        </p:blipFill>
        <p:spPr bwMode="auto">
          <a:xfrm>
            <a:off x="4283968" y="1844824"/>
            <a:ext cx="4608512" cy="4392488"/>
          </a:xfrm>
          <a:prstGeom prst="rect">
            <a:avLst/>
          </a:prstGeom>
          <a:noFill/>
        </p:spPr>
      </p:pic>
      <p:pic>
        <p:nvPicPr>
          <p:cNvPr id="10" name="Picture 50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179512" y="836713"/>
            <a:ext cx="792088" cy="86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на ПРИРОДЕ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098987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Рассмотри картинки и скажи, правильно ли поступают дети. </a:t>
            </a: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Объясни, почему ты так думаешь.</a:t>
            </a:r>
          </a:p>
        </p:txBody>
      </p:sp>
      <p:pic>
        <p:nvPicPr>
          <p:cNvPr id="8" name="Picture 13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54976" t="62875" r="9618" b="5505"/>
          <a:stretch>
            <a:fillRect/>
          </a:stretch>
        </p:blipFill>
        <p:spPr bwMode="auto">
          <a:xfrm>
            <a:off x="4211960" y="1916832"/>
            <a:ext cx="4464496" cy="4392488"/>
          </a:xfrm>
          <a:prstGeom prst="rect">
            <a:avLst/>
          </a:prstGeom>
          <a:noFill/>
        </p:spPr>
      </p:pic>
      <p:pic>
        <p:nvPicPr>
          <p:cNvPr id="7" name="Picture 13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64632" t="20173" r="9618" b="51003"/>
          <a:stretch>
            <a:fillRect/>
          </a:stretch>
        </p:blipFill>
        <p:spPr bwMode="auto">
          <a:xfrm>
            <a:off x="467544" y="1772816"/>
            <a:ext cx="3528392" cy="4752528"/>
          </a:xfrm>
          <a:prstGeom prst="rect">
            <a:avLst/>
          </a:prstGeom>
          <a:noFill/>
        </p:spPr>
      </p:pic>
      <p:pic>
        <p:nvPicPr>
          <p:cNvPr id="10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179512" y="836713"/>
            <a:ext cx="792088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562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на ПРИРОДЕ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098987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Рассмотри картинки и скажи, правильно ли поступают дети. </a:t>
            </a: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Объясни, почему ты так думаешь.</a:t>
            </a:r>
          </a:p>
        </p:txBody>
      </p:sp>
      <p:pic>
        <p:nvPicPr>
          <p:cNvPr id="8" name="Picture 133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35663" t="39389" r="38587" b="39260"/>
          <a:stretch>
            <a:fillRect/>
          </a:stretch>
        </p:blipFill>
        <p:spPr bwMode="auto">
          <a:xfrm>
            <a:off x="395536" y="2060848"/>
            <a:ext cx="4104456" cy="4248472"/>
          </a:xfrm>
          <a:prstGeom prst="rect">
            <a:avLst/>
          </a:prstGeom>
          <a:noFill/>
        </p:spPr>
      </p:pic>
      <p:pic>
        <p:nvPicPr>
          <p:cNvPr id="7" name="Picture 135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24938" t="63608" r="28980" b="5775"/>
          <a:stretch>
            <a:fillRect/>
          </a:stretch>
        </p:blipFill>
        <p:spPr bwMode="auto">
          <a:xfrm>
            <a:off x="4716016" y="2204864"/>
            <a:ext cx="4104456" cy="3888432"/>
          </a:xfrm>
          <a:prstGeom prst="rect">
            <a:avLst/>
          </a:prstGeom>
          <a:noFill/>
        </p:spPr>
      </p:pic>
      <p:pic>
        <p:nvPicPr>
          <p:cNvPr id="9" name="Picture 50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179512" y="836712"/>
            <a:ext cx="864096" cy="942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2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739" t="9177" r="2634" b="4641"/>
          <a:stretch>
            <a:fillRect/>
          </a:stretch>
        </p:blipFill>
        <p:spPr bwMode="auto">
          <a:xfrm>
            <a:off x="0" y="260648"/>
            <a:ext cx="8820472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8501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ОБЩЕСТВЕННОМ ТРАНСПОРТЕ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098987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Рассмотри картинки и скажи, правильно ли поступают дети. </a:t>
            </a: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Объясни, почему ты так думаешь.</a:t>
            </a:r>
          </a:p>
        </p:txBody>
      </p:sp>
      <p:pic>
        <p:nvPicPr>
          <p:cNvPr id="9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179512" y="980729"/>
            <a:ext cx="792088" cy="864096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8"/>
          <a:stretch>
            <a:fillRect/>
          </a:stretch>
        </p:blipFill>
        <p:spPr bwMode="auto">
          <a:xfrm>
            <a:off x="1115616" y="1700808"/>
            <a:ext cx="7056784" cy="4911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" descr="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80928"/>
            <a:ext cx="4300765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http://www.klass39.ru/wp-content/uploads/2015/07/90236230_large_4979214_c313c1560ae8_1_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35" y="2060848"/>
            <a:ext cx="4176464" cy="331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19672" y="332656"/>
            <a:ext cx="6048672" cy="7060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УЧИМ ВЕЖЛИВЫЕ СЛОВА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052736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Не забывай здороваться со знакомыми взрослыми и друзьями!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8501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ОБЩЕСТВЕННОМ ТРАНСПОРТЕ</a:t>
            </a:r>
            <a:endParaRPr lang="ru-RU" sz="32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1" t="34991" r="12122" b="7320"/>
          <a:stretch>
            <a:fillRect/>
          </a:stretch>
        </p:blipFill>
        <p:spPr bwMode="auto">
          <a:xfrm>
            <a:off x="683568" y="1628799"/>
            <a:ext cx="7776864" cy="5042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259632" y="1196752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входите в транспорт с мороженым и напитками!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8501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ОБЩЕСТВЕННОМ ТРАНСПОРТЕ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1196752"/>
            <a:ext cx="7512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забывайте уступать своё место старикам и инвалидам!</a:t>
            </a:r>
          </a:p>
        </p:txBody>
      </p:sp>
      <p:pic>
        <p:nvPicPr>
          <p:cNvPr id="6" name="Picture 2" descr="http://img0.liveinternet.ru/images/attach/c/6/90/236/90236226_4979214_1181bc509441_1_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667" y="1736505"/>
            <a:ext cx="7113187" cy="5121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28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8501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ОБЩЕСТВЕННОМ ТРАНСПОРТЕ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1196752"/>
            <a:ext cx="7512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забывайте уступать своё место старикам и инвалидам!</a:t>
            </a:r>
          </a:p>
        </p:txBody>
      </p:sp>
      <p:pic>
        <p:nvPicPr>
          <p:cNvPr id="7" name="Рисунок 7" descr="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4168141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462" y="2852936"/>
            <a:ext cx="4391949" cy="3852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289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8501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МАГАЗИНЕ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1196752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Нельзя перебирать и трогать продукты руками, которые продаются без специальной упаковки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! Не открывай товар, не дойдя до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кассы!</a:t>
            </a:r>
          </a:p>
        </p:txBody>
      </p:sp>
      <p:pic>
        <p:nvPicPr>
          <p:cNvPr id="6" name="Picture 2" descr="http://www.xxlbook.ru/imgh62471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50" y="1843082"/>
            <a:ext cx="5832648" cy="4815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77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8501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 МАГАЗИНЕ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119675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Громко не разговаривай и не кричи! Не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капризничай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! </a:t>
            </a: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Не выпрашивай у родителей игрушки, о которых вы не договаривались заранее!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7" name="Picture 2" descr="http://dddeti.ru/sites/default/files/styles/large/public/5295_900.jpg?itok=2jEzs0FC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4176464" cy="341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malushata.ru/wp-content/uploads/2011/04/isterika-u-rebenk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2" y="3212976"/>
            <a:ext cx="5143498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04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92211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ВОСПИТАННОГО ПЕШЕХОДА</a:t>
            </a:r>
            <a:endParaRPr lang="ru-RU" sz="3200" dirty="0"/>
          </a:p>
        </p:txBody>
      </p:sp>
      <p:pic>
        <p:nvPicPr>
          <p:cNvPr id="6" name="Picture 62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6701" t="55053" r="5539" b="8715"/>
          <a:stretch/>
        </p:blipFill>
        <p:spPr bwMode="auto">
          <a:xfrm>
            <a:off x="761323" y="1988840"/>
            <a:ext cx="7801897" cy="460149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30723" y="1329742"/>
            <a:ext cx="5509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Это дорога. Подходя к дороге будь внимателен!</a:t>
            </a:r>
          </a:p>
        </p:txBody>
      </p:sp>
    </p:spTree>
    <p:extLst>
      <p:ext uri="{BB962C8B-B14F-4D97-AF65-F5344CB8AC3E}">
        <p14:creationId xmlns:p14="http://schemas.microsoft.com/office/powerpoint/2010/main" val="365006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92211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ВОСПИТАННОГО ПЕШЕХОДА</a:t>
            </a:r>
            <a:endParaRPr lang="ru-RU" sz="3200" dirty="0"/>
          </a:p>
        </p:txBody>
      </p:sp>
      <p:pic>
        <p:nvPicPr>
          <p:cNvPr id="6" name="Picture 62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6701" t="55053" r="5539" b="8715"/>
          <a:stretch/>
        </p:blipFill>
        <p:spPr bwMode="auto">
          <a:xfrm>
            <a:off x="761323" y="1988840"/>
            <a:ext cx="7801897" cy="460149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30723" y="1329742"/>
            <a:ext cx="5509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Это дорога. Подходя к дороге будь внимателен!</a:t>
            </a:r>
          </a:p>
        </p:txBody>
      </p:sp>
    </p:spTree>
    <p:extLst>
      <p:ext uri="{BB962C8B-B14F-4D97-AF65-F5344CB8AC3E}">
        <p14:creationId xmlns:p14="http://schemas.microsoft.com/office/powerpoint/2010/main" val="8169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43608" y="274638"/>
            <a:ext cx="6624736" cy="9221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ВОСПИТАННОГО ПЕШЕХОДА</a:t>
            </a:r>
            <a:endParaRPr lang="ru-RU" sz="3200" dirty="0"/>
          </a:p>
        </p:txBody>
      </p:sp>
      <p:pic>
        <p:nvPicPr>
          <p:cNvPr id="4" name="Picture 66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18960" t="31512" r="8501" b="36471"/>
          <a:stretch/>
        </p:blipFill>
        <p:spPr bwMode="auto">
          <a:xfrm>
            <a:off x="251520" y="1976074"/>
            <a:ext cx="8640960" cy="48819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1329742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Внимательно рассмотри картинку, и расскажи , 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какие дети ведут себя как воспитанные пешеходы?</a:t>
            </a:r>
          </a:p>
        </p:txBody>
      </p:sp>
      <p:pic>
        <p:nvPicPr>
          <p:cNvPr id="6" name="Picture 5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843" t="9160" r="82929" b="85168"/>
          <a:stretch>
            <a:fillRect/>
          </a:stretch>
        </p:blipFill>
        <p:spPr bwMode="auto">
          <a:xfrm>
            <a:off x="539552" y="1268760"/>
            <a:ext cx="864096" cy="942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738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6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9366" t="63761" r="2303" b="5000"/>
          <a:stretch/>
        </p:blipFill>
        <p:spPr bwMode="auto">
          <a:xfrm>
            <a:off x="396033" y="1196752"/>
            <a:ext cx="6120183" cy="2232248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072287" y="274638"/>
            <a:ext cx="6624736" cy="9221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ПРАВИЛА ПОВЕДЕНИЯ ВОСПИТАННОГО ПЕШЕХОДА</a:t>
            </a:r>
            <a:endParaRPr lang="ru-RU" sz="3200" dirty="0"/>
          </a:p>
        </p:txBody>
      </p:sp>
      <p:pic>
        <p:nvPicPr>
          <p:cNvPr id="4" name="Picture 67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2276" t="9645" r="8874" b="43439"/>
          <a:stretch/>
        </p:blipFill>
        <p:spPr bwMode="auto">
          <a:xfrm>
            <a:off x="2051720" y="3573016"/>
            <a:ext cx="6696744" cy="3074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792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03210"/>
            <a:ext cx="6139016" cy="46792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74638"/>
            <a:ext cx="6408712" cy="9221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СПАСИБО за ВНИМАНИЕ!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17035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User\Рабочий стол\ПРОЕКТ ЭТИКЕТ\КАРТИНКИ Этикет\img5.jpg"/>
          <p:cNvPicPr>
            <a:picLocks noChangeAspect="1" noChangeArrowheads="1"/>
          </p:cNvPicPr>
          <p:nvPr/>
        </p:nvPicPr>
        <p:blipFill>
          <a:blip r:embed="rId2" cstate="print"/>
          <a:srcRect l="13776" t="3801" r="14563" b="4851"/>
          <a:stretch>
            <a:fillRect/>
          </a:stretch>
        </p:blipFill>
        <p:spPr bwMode="auto">
          <a:xfrm>
            <a:off x="611560" y="1052736"/>
            <a:ext cx="7992888" cy="5805264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619672" y="332656"/>
            <a:ext cx="6048672" cy="7060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УЧИМ ВЕЖЛИВЫЕ СЛОВА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User\Рабочий стол\ПРОЕКТ ЭТИКЕТ\КАРТИНКИ Этикет\uroki-horosih-maner2.jpg"/>
          <p:cNvPicPr>
            <a:picLocks noChangeAspect="1" noChangeArrowheads="1"/>
          </p:cNvPicPr>
          <p:nvPr/>
        </p:nvPicPr>
        <p:blipFill>
          <a:blip r:embed="rId2" cstate="print"/>
          <a:srcRect l="11549" r="9821" b="22436"/>
          <a:stretch>
            <a:fillRect/>
          </a:stretch>
        </p:blipFill>
        <p:spPr bwMode="auto">
          <a:xfrm>
            <a:off x="512746" y="1214486"/>
            <a:ext cx="6947407" cy="56295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148064" y="5602505"/>
            <a:ext cx="367240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Научись, урок не труден, </a:t>
            </a: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Говорить «Спасибо!» людям.</a:t>
            </a: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Сам «спасибо» заслужи </a:t>
            </a:r>
          </a:p>
          <a:p>
            <a:pPr algn="ctr"/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И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 «Пожалуйста!» скажи!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332656"/>
            <a:ext cx="6048672" cy="7060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УЧИМ ВЕЖЛИВЫЕ СЛОВА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User\Рабочий стол\ПРОЕКТ ЭТИКЕТ\КАРТИНКИ Этикет\1017931242.jpg"/>
          <p:cNvPicPr>
            <a:picLocks noChangeAspect="1" noChangeArrowheads="1"/>
          </p:cNvPicPr>
          <p:nvPr/>
        </p:nvPicPr>
        <p:blipFill>
          <a:blip r:embed="rId2" cstate="print"/>
          <a:srcRect l="15350" r="16138"/>
          <a:stretch>
            <a:fillRect/>
          </a:stretch>
        </p:blipFill>
        <p:spPr bwMode="auto">
          <a:xfrm>
            <a:off x="827584" y="1160747"/>
            <a:ext cx="7596336" cy="5697253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619672" y="332656"/>
            <a:ext cx="6048672" cy="7060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УЧИМ ВЕЖЛИВЫЕ СЛОВА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928</Words>
  <Application>Microsoft Office PowerPoint</Application>
  <PresentationFormat>Экран (4:3)</PresentationFormat>
  <Paragraphs>148</Paragraphs>
  <Slides>69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УЧИМ ВЕЖЛИВЫЕ СЛОВА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ПОВЕДЕНИЯ ЗА СТОЛОМ</vt:lpstr>
      <vt:lpstr>ПРАВИЛА ПОВЕДЕНИЯ ЗА СТОЛОМ</vt:lpstr>
      <vt:lpstr>ПРАВИЛА ПОВЕДЕНИЯ ЗА СТОЛОМ</vt:lpstr>
      <vt:lpstr>ПРАВИЛА ПОВЕДЕНИЯ ЗА СТОЛОМ</vt:lpstr>
      <vt:lpstr>Рассмотри внимательно картинки.  На какой картинке Мишка ведет себя за столом правильно? Объясни, почему ты так решил?</vt:lpstr>
      <vt:lpstr> ПРАВИЛА ПОВЕДЕНИЯ ЗА СТОЛОМ </vt:lpstr>
      <vt:lpstr>ПРАВИЛА ПОВЕДЕНИЯ ЗА СТОЛОМ</vt:lpstr>
      <vt:lpstr>ПОВТОРИМ ОСНОВНЫЕ ПРАВИЛА  ПОВЕДЕНИЯ ЗА СТОЛОМ</vt:lpstr>
      <vt:lpstr>А ЕСЛИ ТЫ НЕ БУДЕШЬ ИХ СОБЛЮДАТЬ, ТО ТЫ БУДЕШЬ ПОХОЖ…  На кого ты будешь похож?</vt:lpstr>
      <vt:lpstr>ПРАВИЛА ПОВЕДЕНИЯ в ДЕТСКОМ САДУ</vt:lpstr>
      <vt:lpstr>ПРАВИЛА ПОВЕДЕНИЯ в ДЕТСКОМ САДУ</vt:lpstr>
      <vt:lpstr>Презентация PowerPoint</vt:lpstr>
      <vt:lpstr>ПРАВИЛА ПОВЕДЕНИЯ в ДЕТСКОМ САДУ</vt:lpstr>
      <vt:lpstr>ПРАВИЛА ПОВЕДЕНИЯ в ДЕТСКОМ САДУ</vt:lpstr>
      <vt:lpstr>ПРАВИЛА ПОВЕДЕНИЯ в ДЕТСКОМ САДУ</vt:lpstr>
      <vt:lpstr>ПРАВИЛА ПОВЕДЕНИЯ в ДЕТСКОМ САДУ</vt:lpstr>
      <vt:lpstr>Находясь в детском саду, нужно соблюдать правила поведения. ЗАПОМНИ ИХ.</vt:lpstr>
      <vt:lpstr>ПРАВИЛА ПОВЕДЕНИЯ в ДЕТСКОМ САДУ</vt:lpstr>
      <vt:lpstr>ПРАВИЛА ПОВЕДЕНИЯ в ДЕТСКОМ САДУ</vt:lpstr>
      <vt:lpstr>ПРАВИЛА ПОВЕДЕНИЯ в ДЕТСКОМ САДУ</vt:lpstr>
      <vt:lpstr>ПРАВИЛА ПОВЕДЕНИЯ в ДЕТСКОМ САДУ</vt:lpstr>
      <vt:lpstr>ПРАВИЛА ПОВЕДЕНИЯ в ДЕТСКОМ САДУ</vt:lpstr>
      <vt:lpstr>ПРАВИЛА ОБРАЩЕНИЯ с ИГРУШКАМИ</vt:lpstr>
      <vt:lpstr>ПРАВИЛА ОБРАЩЕНИЯ с ИГРУШКАМИ</vt:lpstr>
      <vt:lpstr>ПРАВИЛА ОБРАЩЕНИЯ с ИГРУШКАМИ</vt:lpstr>
      <vt:lpstr>ПРАВИЛА ОБРАЩЕНИЯ с КНИГАМИ</vt:lpstr>
      <vt:lpstr>ПРАВИЛА ОБРАЩЕНИЯ с КНИГАМИ</vt:lpstr>
      <vt:lpstr>Презентация PowerPoint</vt:lpstr>
      <vt:lpstr>ПРАВИЛА ДРУЖБЫ</vt:lpstr>
      <vt:lpstr>ПРАВИЛА ДРУЖБЫ</vt:lpstr>
      <vt:lpstr>Презентация PowerPoint</vt:lpstr>
      <vt:lpstr>Презентация PowerPoint</vt:lpstr>
      <vt:lpstr>ПРАВИЛА ДРУЖБЫ</vt:lpstr>
      <vt:lpstr>Презентация PowerPoint</vt:lpstr>
      <vt:lpstr>Презентация PowerPoint</vt:lpstr>
      <vt:lpstr>ПРАВИЛА ПОВЕДЕНИЯ НА УЛИЦЕ</vt:lpstr>
      <vt:lpstr>ПРАВИЛА ПОВЕДЕНИЯ НА УЛИЦЕ</vt:lpstr>
      <vt:lpstr>ПРАВИЛА ПОВЕДЕНИЯ НА УЛИЦЕ</vt:lpstr>
      <vt:lpstr>ПРАВИЛА ПОВЕДЕНИЯ на ПРИРОДЕ</vt:lpstr>
      <vt:lpstr>ПРАВИЛА ПОВЕДЕНИЯ на ПРИРОДЕ</vt:lpstr>
      <vt:lpstr>ПРАВИЛА ПОВЕДЕНИЯ на ПРИРОДЕ</vt:lpstr>
      <vt:lpstr>Презентация PowerPoint</vt:lpstr>
      <vt:lpstr>ПРАВИЛА ПОВЕДЕНИЯ в ОБЩЕСТВЕННОМ ТРАНСПОРТЕ</vt:lpstr>
      <vt:lpstr>ПРАВИЛА ПОВЕДЕНИЯ в ОБЩЕСТВЕННОМ ТРАНСПОРТЕ</vt:lpstr>
      <vt:lpstr>ПРАВИЛА ПОВЕДЕНИЯ в ОБЩЕСТВЕННОМ ТРАНСПОРТЕ</vt:lpstr>
      <vt:lpstr>ПРАВИЛА ПОВЕДЕНИЯ в ОБЩЕСТВЕННОМ ТРАНСПОРТЕ</vt:lpstr>
      <vt:lpstr>ПРАВИЛА ПОВЕДЕНИЯ в МАГАЗИНЕ</vt:lpstr>
      <vt:lpstr>ПРАВИЛА ПОВЕДЕНИЯ в МАГАЗИНЕ</vt:lpstr>
      <vt:lpstr>ПРАВИЛА ПОВЕДЕНИЯ ВОСПИТАННОГО ПЕШЕХОДА</vt:lpstr>
      <vt:lpstr>ПРАВИЛА ПОВЕДЕНИЯ ВОСПИТАННОГО ПЕШЕХОДА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Windows User</cp:lastModifiedBy>
  <cp:revision>71</cp:revision>
  <dcterms:created xsi:type="dcterms:W3CDTF">2020-08-16T10:54:16Z</dcterms:created>
  <dcterms:modified xsi:type="dcterms:W3CDTF">2020-08-28T10:02:54Z</dcterms:modified>
</cp:coreProperties>
</file>