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F58F5-5F08-4F75-AD9E-3195085D08C8}" type="datetimeFigureOut">
              <a:rPr lang="ru-RU" smtClean="0"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274C0-463F-4E88-9D79-77EFACDE6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515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F58F5-5F08-4F75-AD9E-3195085D08C8}" type="datetimeFigureOut">
              <a:rPr lang="ru-RU" smtClean="0"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274C0-463F-4E88-9D79-77EFACDE6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101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F58F5-5F08-4F75-AD9E-3195085D08C8}" type="datetimeFigureOut">
              <a:rPr lang="ru-RU" smtClean="0"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274C0-463F-4E88-9D79-77EFACDE6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697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F58F5-5F08-4F75-AD9E-3195085D08C8}" type="datetimeFigureOut">
              <a:rPr lang="ru-RU" smtClean="0"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274C0-463F-4E88-9D79-77EFACDE6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81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F58F5-5F08-4F75-AD9E-3195085D08C8}" type="datetimeFigureOut">
              <a:rPr lang="ru-RU" smtClean="0"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274C0-463F-4E88-9D79-77EFACDE6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300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F58F5-5F08-4F75-AD9E-3195085D08C8}" type="datetimeFigureOut">
              <a:rPr lang="ru-RU" smtClean="0"/>
              <a:t>14.02.2019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274C0-463F-4E88-9D79-77EFACDE6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55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F58F5-5F08-4F75-AD9E-3195085D08C8}" type="datetimeFigureOut">
              <a:rPr lang="ru-RU" smtClean="0"/>
              <a:t>14.02.2019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274C0-463F-4E88-9D79-77EFACDE6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211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F58F5-5F08-4F75-AD9E-3195085D08C8}" type="datetimeFigureOut">
              <a:rPr lang="ru-RU" smtClean="0"/>
              <a:t>14.02.2019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274C0-463F-4E88-9D79-77EFACDE6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850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F58F5-5F08-4F75-AD9E-3195085D08C8}" type="datetimeFigureOut">
              <a:rPr lang="ru-RU" smtClean="0"/>
              <a:t>14.02.2019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274C0-463F-4E88-9D79-77EFACDE6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34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F58F5-5F08-4F75-AD9E-3195085D08C8}" type="datetimeFigureOut">
              <a:rPr lang="ru-RU" smtClean="0"/>
              <a:t>14.02.2019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274C0-463F-4E88-9D79-77EFACDE6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228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F58F5-5F08-4F75-AD9E-3195085D08C8}" type="datetimeFigureOut">
              <a:rPr lang="ru-RU" smtClean="0"/>
              <a:t>14.02.2019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274C0-463F-4E88-9D79-77EFACDE6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759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F58F5-5F08-4F75-AD9E-3195085D08C8}" type="datetimeFigureOut">
              <a:rPr lang="ru-RU" smtClean="0"/>
              <a:t>14.02.2019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9274C0-463F-4E88-9D79-77EFACDE62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667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9591" y="433937"/>
            <a:ext cx="9261763" cy="1325563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results of the survey </a:t>
            </a:r>
            <a:b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“My classmates’ reading habits”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044" y="3510116"/>
            <a:ext cx="4385310" cy="2757949"/>
          </a:xfrm>
          <a:prstGeom prst="rect">
            <a:avLst/>
          </a:prstGeom>
        </p:spPr>
      </p:pic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644236" y="1334447"/>
            <a:ext cx="10673154" cy="5107917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Most of my classmates on average spend ……… on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reading a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day.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classmates usually read…………..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most of my 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interesting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book  …..a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present.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classmates prefer such types </a:t>
            </a:r>
          </a:p>
          <a:p>
            <a:pPr marL="0" lvl="0" indent="0">
              <a:buNone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books as ……………………..</a:t>
            </a:r>
          </a:p>
        </p:txBody>
      </p:sp>
    </p:spTree>
    <p:extLst>
      <p:ext uri="{BB962C8B-B14F-4D97-AF65-F5344CB8AC3E}">
        <p14:creationId xmlns:p14="http://schemas.microsoft.com/office/powerpoint/2010/main" val="56216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9591" y="433937"/>
            <a:ext cx="9261763" cy="1325563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results of the survey </a:t>
            </a:r>
            <a:b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“My classmates’ reading habits”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044" y="3510116"/>
            <a:ext cx="4385310" cy="2757949"/>
          </a:xfrm>
          <a:prstGeom prst="rect">
            <a:avLst/>
          </a:prstGeom>
        </p:spPr>
      </p:pic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803564" y="1542265"/>
            <a:ext cx="10056625" cy="5107917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Some of my classmates read books……</a:t>
            </a:r>
          </a:p>
          <a:p>
            <a:pPr marL="0" lvl="0" indent="0">
              <a:buNone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Others … </a:t>
            </a: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conclusion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can say that …</a:t>
            </a:r>
          </a:p>
          <a:p>
            <a:pPr marL="0" lvl="0" indent="0">
              <a:buNone/>
            </a:pP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recommendations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...</a:t>
            </a:r>
          </a:p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61235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74</Words>
  <Application>Microsoft Office PowerPoint</Application>
  <PresentationFormat>Широкоэкранный</PresentationFormat>
  <Paragraphs>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Тема Office</vt:lpstr>
      <vt:lpstr>The results of the survey  “My classmates’ reading habits” </vt:lpstr>
      <vt:lpstr>The results of the survey  “My classmates’ reading habits”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results of the survey  “My classmates’ reading habits” </dc:title>
  <dc:creator>Пользователь</dc:creator>
  <cp:lastModifiedBy>Пользователь</cp:lastModifiedBy>
  <cp:revision>1</cp:revision>
  <dcterms:created xsi:type="dcterms:W3CDTF">2019-02-14T11:51:09Z</dcterms:created>
  <dcterms:modified xsi:type="dcterms:W3CDTF">2019-02-14T11:53:10Z</dcterms:modified>
</cp:coreProperties>
</file>