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3" r:id="rId8"/>
    <p:sldId id="265" r:id="rId9"/>
    <p:sldId id="267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96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79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75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629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44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55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2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54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78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52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087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4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586C2-9CCE-4AE2-92DF-BE91EE9F8F24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50DC5-B6A6-4C7C-A762-A02D13BAE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253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60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49424" y="246888"/>
            <a:ext cx="7927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автономное дошкольное образовательное учреждение  детский сад № 58 г. Армавир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            Воспитатель Корнеева Алла Михайловна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35224" y="1929384"/>
            <a:ext cx="6208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 marR="539115" algn="ctr">
              <a:spcAft>
                <a:spcPts val="0"/>
              </a:spcAft>
              <a:tabLst>
                <a:tab pos="4860925" algn="l"/>
                <a:tab pos="4951095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</a:t>
            </a:r>
          </a:p>
          <a:p>
            <a:pPr marL="540385" marR="539115" algn="ctr">
              <a:spcAft>
                <a:spcPts val="0"/>
              </a:spcAft>
              <a:tabLst>
                <a:tab pos="4860925" algn="l"/>
                <a:tab pos="4951095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"Читающая мама – читающая страна"                                в 2025 году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2936" y="5129784"/>
            <a:ext cx="1814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 2025г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110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258BB8C-FF66-45BC-9AAF-4E44415E8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049" y="-2278"/>
            <a:ext cx="12196049" cy="686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2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064"/>
            <a:ext cx="12192000" cy="6896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3824" y="228600"/>
            <a:ext cx="635508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конкурса: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воспитанию любви к чтению у старших дошкольников и их родителей.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семейных чтений реализуется как психологическая, так и социальная функция общения. Отсюда и главная задача – научить родителей читать совместно с ребенком и общаться с ним.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017FEF-7E69-4662-87C8-62C4CF98B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24" y="3109945"/>
            <a:ext cx="5958737" cy="312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9417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064"/>
            <a:ext cx="12192000" cy="6896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8057" y="740664"/>
            <a:ext cx="8915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интерес у детей к детской литературе посредством семейного чтения.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интереса ребёнка к чтению книг.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понимания смысла прочитанного.</a:t>
            </a:r>
          </a:p>
          <a:p>
            <a:pPr marL="342900" indent="-342900">
              <a:buFontTx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познавательной и творческой деятельности.</a:t>
            </a:r>
          </a:p>
          <a:p>
            <a:pPr marL="342900" indent="-342900">
              <a:buFontTx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усидчивости.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0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48" y="1825625"/>
            <a:ext cx="3263503" cy="4351338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064"/>
            <a:ext cx="12192000" cy="68960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5218" y="1434502"/>
            <a:ext cx="86187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32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Семейное чтение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один из самых радостных моментов общения родителей и детей и лучший способ с ранних лет прививать ребенку вкус к литературе. Как правило, лучшее время для семейного чтения — это вечер.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364" y="603504"/>
            <a:ext cx="11320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«Чтение-это окошко, через которое дети видят и познают мир и самих себя»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В.Сухомлинский</a:t>
            </a:r>
          </a:p>
        </p:txBody>
      </p:sp>
    </p:spTree>
    <p:extLst>
      <p:ext uri="{BB962C8B-B14F-4D97-AF65-F5344CB8AC3E}">
        <p14:creationId xmlns:p14="http://schemas.microsoft.com/office/powerpoint/2010/main" val="3375995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671"/>
            <a:ext cx="12192000" cy="6896063"/>
          </a:xfrm>
        </p:spPr>
      </p:pic>
      <p:sp>
        <p:nvSpPr>
          <p:cNvPr id="5" name="Прямоугольник 4"/>
          <p:cNvSpPr/>
          <p:nvPr/>
        </p:nvSpPr>
        <p:spPr>
          <a:xfrm>
            <a:off x="539496" y="292608"/>
            <a:ext cx="8604504" cy="2287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475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Открывая ребенку книгу:</a:t>
            </a:r>
          </a:p>
          <a:p>
            <a:pPr fontAlgn="base">
              <a:lnSpc>
                <a:spcPts val="2475"/>
              </a:lnSpc>
              <a:spcAft>
                <a:spcPts val="0"/>
              </a:spcAft>
            </a:pPr>
            <a:endParaRPr lang="ru-RU" sz="3600" b="1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.Вы открываете ему мир.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.Заставляете его размышлять.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Наслаждаться чтением.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.Узнавать как можно больше.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71624F-F8D9-42AB-BB18-C79AD0CC8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504" y="1235034"/>
            <a:ext cx="4926307" cy="380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61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2"/>
            <a:ext cx="12192000" cy="6873242"/>
          </a:xfrm>
        </p:spPr>
      </p:pic>
      <p:sp>
        <p:nvSpPr>
          <p:cNvPr id="5" name="Прямоугольник 4"/>
          <p:cNvSpPr/>
          <p:nvPr/>
        </p:nvSpPr>
        <p:spPr>
          <a:xfrm>
            <a:off x="429767" y="365126"/>
            <a:ext cx="9854264" cy="400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2475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Волшебная ручка:</a:t>
            </a:r>
          </a:p>
          <a:p>
            <a:pPr algn="just" fontAlgn="base">
              <a:lnSpc>
                <a:spcPts val="2475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1.Дети с увлечением исследуют иллюстрации книги, слушают материал, озвученный голосами сказочных персонажей, и выполняют задания.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Говорящая ручка озвучивает голоса животных, напечатанный текст, звуки природных явлений.</a:t>
            </a: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Создает условия для формирования умения понимать учебную задачу и выполнять ее.</a:t>
            </a: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800126-DBCD-420B-AF63-EF7C88EEA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27" y="2660073"/>
            <a:ext cx="2970985" cy="22296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A32E9C-2692-4C6C-B11E-2B67FD85E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708" y="2699181"/>
            <a:ext cx="2210813" cy="29459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D673EC-E02C-4D07-B6AE-A052001E1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8084" y="2660073"/>
            <a:ext cx="2257571" cy="30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20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2"/>
            <a:ext cx="12192000" cy="6873242"/>
          </a:xfrm>
        </p:spPr>
      </p:pic>
      <p:sp>
        <p:nvSpPr>
          <p:cNvPr id="3" name="Прямоугольник 2"/>
          <p:cNvSpPr/>
          <p:nvPr/>
        </p:nvSpPr>
        <p:spPr>
          <a:xfrm>
            <a:off x="365760" y="1011457"/>
            <a:ext cx="10707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Происходит обогащение родительского опыта приемам взаимодействия и сотрудничества с ребенком в семье. Приобретается интерес родителей к семейному чтению литературных произведений; совместному книгоиздательству с детьми.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7208" y="362234"/>
            <a:ext cx="5482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книжки-малышки»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257874-861A-40A1-9605-F96C33FFA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909" y="2657531"/>
            <a:ext cx="3507927" cy="30070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E51FF2-4FD3-4AF1-8309-00FE85FE0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2967" y="2657531"/>
            <a:ext cx="3698559" cy="296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2"/>
            <a:ext cx="12192000" cy="6873242"/>
          </a:xfrm>
        </p:spPr>
      </p:pic>
      <p:sp>
        <p:nvSpPr>
          <p:cNvPr id="3" name="TextBox 2"/>
          <p:cNvSpPr txBox="1"/>
          <p:nvPr/>
        </p:nvSpPr>
        <p:spPr>
          <a:xfrm>
            <a:off x="363147" y="263633"/>
            <a:ext cx="10262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150" y="466617"/>
            <a:ext cx="8597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Лечим книжку.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Перебираем и находим книгу, которая требует ремонта. Формируем умение правильного обращения с книгой.</a:t>
            </a:r>
          </a:p>
        </p:txBody>
      </p:sp>
      <p:sp>
        <p:nvSpPr>
          <p:cNvPr id="13" name="AutoShape 2">
            <a:extLst>
              <a:ext uri="{FF2B5EF4-FFF2-40B4-BE49-F238E27FC236}">
                <a16:creationId xmlns:a16="http://schemas.microsoft.com/office/drawing/2014/main" id="{F46DC79C-E064-4425-98EA-F52DD65B0C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D08F4B-88FF-4093-AD9A-E46EB6E2E1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405" y="2247209"/>
            <a:ext cx="2596634" cy="346001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2DB0DA2-0B33-4396-BDDE-5693FC6627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92389" y="2247209"/>
            <a:ext cx="2596634" cy="346001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C9DE9ED-2116-4234-8907-33A34968AA3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846" y="2247209"/>
            <a:ext cx="2596635" cy="346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9575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2"/>
            <a:ext cx="12192000" cy="6873242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76E781-4A36-461D-B1A0-FF225664C349}"/>
              </a:ext>
            </a:extLst>
          </p:cNvPr>
          <p:cNvSpPr txBox="1"/>
          <p:nvPr/>
        </p:nvSpPr>
        <p:spPr>
          <a:xfrm>
            <a:off x="457200" y="566241"/>
            <a:ext cx="100094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конкурса 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Совместное, семейное чтение – это простой способ помочь ребенку полюбить книгу. Совместное чтение с родителями дает детям ощущение полноценно проведенного времени и родительского внимания и участия.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23DF11-E6B5-4294-BBF9-A28D6231A9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66" y="2150523"/>
            <a:ext cx="6842881" cy="358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9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332</Words>
  <Application>Microsoft Office PowerPoint</Application>
  <PresentationFormat>Широкоэкранный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Мать</dc:creator>
  <cp:lastModifiedBy>Пользователь</cp:lastModifiedBy>
  <cp:revision>51</cp:revision>
  <dcterms:created xsi:type="dcterms:W3CDTF">2021-03-22T17:11:27Z</dcterms:created>
  <dcterms:modified xsi:type="dcterms:W3CDTF">2025-04-24T19:46:46Z</dcterms:modified>
</cp:coreProperties>
</file>