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7" r:id="rId3"/>
    <p:sldId id="269" r:id="rId4"/>
    <p:sldId id="288" r:id="rId5"/>
    <p:sldId id="268" r:id="rId6"/>
    <p:sldId id="258" r:id="rId7"/>
    <p:sldId id="266" r:id="rId8"/>
    <p:sldId id="263" r:id="rId9"/>
    <p:sldId id="286" r:id="rId10"/>
    <p:sldId id="267" r:id="rId11"/>
    <p:sldId id="261" r:id="rId12"/>
    <p:sldId id="260" r:id="rId13"/>
    <p:sldId id="264" r:id="rId14"/>
    <p:sldId id="262" r:id="rId15"/>
    <p:sldId id="271" r:id="rId16"/>
    <p:sldId id="259" r:id="rId17"/>
    <p:sldId id="276" r:id="rId18"/>
    <p:sldId id="275" r:id="rId19"/>
    <p:sldId id="284" r:id="rId20"/>
    <p:sldId id="274" r:id="rId21"/>
    <p:sldId id="273" r:id="rId22"/>
    <p:sldId id="285" r:id="rId23"/>
    <p:sldId id="281" r:id="rId24"/>
    <p:sldId id="278" r:id="rId25"/>
    <p:sldId id="272" r:id="rId26"/>
    <p:sldId id="287" r:id="rId27"/>
    <p:sldId id="282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417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13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426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533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56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802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7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525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91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529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606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BC0E-CB08-4EC3-9423-26B9BF1E31BC}" type="datetimeFigureOut">
              <a:rPr lang="ru-RU" smtClean="0"/>
              <a:pPr/>
              <a:t>14.02.2023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2AE6C-6AF1-413E-810B-D4E376D614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32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Битва за Москву - ВОВ. 70 лет Со Дня Побед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" y="0"/>
            <a:ext cx="91435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АСК герб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0932" y="188640"/>
            <a:ext cx="1507846" cy="147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1760" y="31945"/>
            <a:ext cx="5229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ОБОСОБЛЕННОЕ СТРУКТУРНОЕ ПОДРАЗДЕЛЕНИЕ 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«АЛЧЕВСКИЙ СТРОИТЕЛЬНЫЙ КОЛЛЕДЖ» 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ГОСУДАРСТВЕННОГО ОБРАЗОВАТЕЛЬНОГО УЧРЕЖДЕНИЯ </a:t>
            </a:r>
          </a:p>
          <a:p>
            <a:pPr algn="ctr"/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ВЫСШЕГО  ОБРАЗОВАНИЯ 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ЛУГАНСКОЙ НАРОДНОЙ РЕСПУБЛИКИ </a:t>
            </a:r>
            <a:b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«ДОНБАССКИЙ ГОСУДАРСТВЕННЫЙ ТЕХНИЧЕСКИЙ ИНСТИТУТ»</a:t>
            </a:r>
            <a:endParaRPr lang="ru-RU" sz="1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66730" y="6035671"/>
            <a:ext cx="40281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Выполнила: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Шишкина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Л.Н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ds04.infourok.ru/uploads/ex/0f1d/0014335c-82bc3ff9/img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5" t="13116" r="13855" b="23853"/>
          <a:stretch/>
        </p:blipFill>
        <p:spPr bwMode="auto">
          <a:xfrm>
            <a:off x="827584" y="332656"/>
            <a:ext cx="7335234" cy="432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4941168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Мирное население вступает в народное ополчение.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69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3086" y="3794145"/>
            <a:ext cx="64807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Мужчин, ушедших на фронт, заменили женщины, старики, подростки. Днем и ночью работали московские заводы. Они готовили оружие для борьбы с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врагом</a:t>
            </a:r>
            <a:r>
              <a:rPr lang="ru-RU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трудились по 12 часов в сутки, обеспечивая оборонявшие столицу войска оружием, боевой техникой, боеприпасами.</a:t>
            </a:r>
          </a:p>
        </p:txBody>
      </p:sp>
      <p:pic>
        <p:nvPicPr>
          <p:cNvPr id="3" name="Picture 2" descr="Мужчин, ушедших на фронт, заменили женщины, старики, подростки. Днем и ночью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7" t="16053" r="10093" b="18535"/>
          <a:stretch/>
        </p:blipFill>
        <p:spPr bwMode="auto">
          <a:xfrm>
            <a:off x="4067944" y="272062"/>
            <a:ext cx="4573033" cy="2796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https://ds04.infourok.ru/uploads/ex/0f1d/0014335c-82bc3ff9/img1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46" t="16994" r="10862" b="14449"/>
          <a:stretch/>
        </p:blipFill>
        <p:spPr bwMode="auto">
          <a:xfrm>
            <a:off x="110729" y="620688"/>
            <a:ext cx="3780374" cy="2588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player.myshared.ru/10/978368/slides/slide_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8" t="7417" r="54661" b="7876"/>
          <a:stretch/>
        </p:blipFill>
        <p:spPr bwMode="auto">
          <a:xfrm>
            <a:off x="7524328" y="3209143"/>
            <a:ext cx="1287016" cy="230808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74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ds04.infourok.ru/uploads/ex/0f1d/0014335c-82bc3ff9/310/img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19321" r="16082" b="18056"/>
          <a:stretch/>
        </p:blipFill>
        <p:spPr bwMode="auto">
          <a:xfrm>
            <a:off x="445520" y="260648"/>
            <a:ext cx="8302944" cy="4550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5520" y="5126729"/>
            <a:ext cx="5638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Мирное население участвует в сооружении оборонительных рубежей</a:t>
            </a:r>
          </a:p>
        </p:txBody>
      </p:sp>
    </p:spTree>
    <p:extLst>
      <p:ext uri="{BB962C8B-B14F-4D97-AF65-F5344CB8AC3E}">
        <p14:creationId xmlns:p14="http://schemas.microsoft.com/office/powerpoint/2010/main" val="130957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4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66623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октября командующим Западного фронта был назначен </a:t>
            </a:r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К. Жуков. </a:t>
            </a:r>
            <a:endParaRPr lang="ru-RU" sz="28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результате </a:t>
            </a:r>
            <a:r>
              <a:rPr lang="ru-RU" sz="2800" b="1" i="1" dirty="0" err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Можайско-Малоярославецкой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 Калининской и Тульской оборонительных операций к концу октября немецкое наступление было приостановлено.</a:t>
            </a:r>
          </a:p>
        </p:txBody>
      </p:sp>
      <p:pic>
        <p:nvPicPr>
          <p:cNvPr id="1026" name="Picture 2" descr="10 октября командующим войсками Западного фронта был назначен генерал армии Г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9" t="23755" r="51118" b="4468"/>
          <a:stretch/>
        </p:blipFill>
        <p:spPr bwMode="auto">
          <a:xfrm>
            <a:off x="5436096" y="604773"/>
            <a:ext cx="3336904" cy="453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91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9532" y="188640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ноября 1941 г.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Красной площади состоялся парад частей Красной Армии (а не вермахта, как планировал Гитлер), с парада части сразу уходили на фронт. </a:t>
            </a:r>
            <a:endParaRPr lang="ru-RU" sz="20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0" name="Picture 4" descr="Парад 7 ноября 1941 года: переломный момент, речь Сталина и значение - 24СМ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176" y="1237981"/>
            <a:ext cx="5256584" cy="2850296"/>
          </a:xfrm>
          <a:prstGeom prst="rect">
            <a:avLst/>
          </a:prstGeom>
          <a:ln w="5715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4149080"/>
            <a:ext cx="6983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Парад не только продемонстрировал военную мощь страны, готовность сражаться до победы, но и пробудил гордость за Отечество, поднял патриотический дух армии и народа.</a:t>
            </a:r>
          </a:p>
          <a:p>
            <a:pPr algn="just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Парад 7 ноября 1941 года был большой моральной и политической победой СССР над фашистской Германией. Весь мир узнал: Москва стоит, борется, оборона столицы крепка.</a:t>
            </a:r>
          </a:p>
        </p:txBody>
      </p:sp>
    </p:spTree>
    <p:extLst>
      <p:ext uri="{BB962C8B-B14F-4D97-AF65-F5344CB8AC3E}">
        <p14:creationId xmlns:p14="http://schemas.microsoft.com/office/powerpoint/2010/main" val="135366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16632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Застывшая за ночь звенит брусчатка.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залпы гремели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марши….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Рубиновый свет полыхает снова,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Пусть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сегодня, но всё же, но всё же…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Исторического до Покрова Прошли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мира мороз по коже.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Тот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день не забудет Красная площадь,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Потомки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расскажут об этом былины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Земля напоила сынов своей мощью,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фронту шагали уже исполины. </a:t>
            </a:r>
          </a:p>
        </p:txBody>
      </p:sp>
      <p:pic>
        <p:nvPicPr>
          <p:cNvPr id="5124" name="Picture 4" descr="Этот день в истории. Парад 7 ноября 1941 года. | STENA.e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807" y="4138400"/>
            <a:ext cx="3776137" cy="2443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http://player.myshared.ru/6/776257/slides/slide_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5" t="6111" r="8551" b="38197"/>
          <a:stretch/>
        </p:blipFill>
        <p:spPr bwMode="auto">
          <a:xfrm>
            <a:off x="4157451" y="4138400"/>
            <a:ext cx="3006837" cy="25118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03129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72000" y="428178"/>
            <a:ext cx="4464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Подошла война к Подмосковью.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Ночь в накале зарев долга.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Будто русской жертвенной кровью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земли намокли снега.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дорогам гремят тачанки,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Эскадроны проходят вскачь,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Приготовились к бою танки 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Возле стен подмосковных дач. </a:t>
            </a:r>
          </a:p>
        </p:txBody>
      </p:sp>
      <p:pic>
        <p:nvPicPr>
          <p:cNvPr id="4" name="Рисунок 3" descr="https://ds04.infourok.ru/uploads/ex/0f1d/0014335c-82bc3ff9/img33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6" t="25060" r="20346" b="18376"/>
          <a:stretch/>
        </p:blipFill>
        <p:spPr bwMode="auto">
          <a:xfrm>
            <a:off x="179512" y="908720"/>
            <a:ext cx="4176464" cy="4320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8051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476672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Вся битва под Москвой отмечена массовым героизмом и самопожертвованием советских людей.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доблесть и мужество, проявленные в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боях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 частям и соединениям было присвоено гвардейское звание, 36 тыс. воинов награждены орденами и медалями, 181 человек удостоены звания Героя Советского Союза.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3789040"/>
            <a:ext cx="58326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надо фраз про доблесть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и отвагу.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Слова — всего лишь навсего слова.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здесь стояли. И назад —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ни шагу.</a:t>
            </a:r>
          </a:p>
          <a:p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Мы здесь лежим. Зато стоит Москва.</a:t>
            </a:r>
          </a:p>
        </p:txBody>
      </p:sp>
    </p:spTree>
    <p:extLst>
      <p:ext uri="{BB962C8B-B14F-4D97-AF65-F5344CB8AC3E}">
        <p14:creationId xmlns:p14="http://schemas.microsoft.com/office/powerpoint/2010/main" val="165479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Битва за Москву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9" y="3776800"/>
            <a:ext cx="3360554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67544" y="188640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Навечно в памяти народа останутся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героев-панфиловцев,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ценой своей жизни задержавшие немецкие танки на подступах к столице;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лётчик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В. Талалихин,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совершивший первый в истории войны ночной таран,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партизанки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Зоя Космодемьянская и Вера Волошина, </a:t>
            </a:r>
            <a:endParaRPr lang="ru-RU" sz="24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снайперы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Наташа Ковшова и Мария Поливанова.</a:t>
            </a:r>
          </a:p>
        </p:txBody>
      </p:sp>
      <p:pic>
        <p:nvPicPr>
          <p:cNvPr id="6" name="Рисунок 5" descr="http://player.myshared.ru/6/776257/slides/slide_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2" t="6444" r="1" b="28878"/>
          <a:stretch/>
        </p:blipFill>
        <p:spPr bwMode="auto">
          <a:xfrm>
            <a:off x="5796136" y="3235855"/>
            <a:ext cx="2880320" cy="22859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://player.myshared.ru/6/770629/slides/slide_2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7" t="26014" r="9070" b="12172"/>
          <a:stretch/>
        </p:blipFill>
        <p:spPr bwMode="auto">
          <a:xfrm>
            <a:off x="4067944" y="3955596"/>
            <a:ext cx="1512168" cy="20656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51600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0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http://player.myshared.ru/6/776257/slides/slide_1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01" t="12889" r="1908" b="34844"/>
          <a:stretch/>
        </p:blipFill>
        <p:spPr bwMode="auto">
          <a:xfrm>
            <a:off x="3458736" y="314347"/>
            <a:ext cx="5040559" cy="3096344"/>
          </a:xfrm>
          <a:prstGeom prst="rect">
            <a:avLst/>
          </a:prstGeom>
          <a:noFill/>
          <a:ln w="5715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42001"/>
            <a:ext cx="3132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Героям Панфиловцам </a:t>
            </a:r>
            <a:endParaRPr lang="ru-RU" sz="2800" b="1" i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i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Дубосеково</a:t>
            </a:r>
            <a:r>
              <a:rPr lang="ru-RU" sz="28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(Московская область)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8012" y="3687901"/>
            <a:ext cx="6408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пехотинцев из стрелковой дивизии генерала И. В. Панфилова у разъезда </a:t>
            </a:r>
            <a:r>
              <a:rPr lang="ru-RU" sz="2000" b="1" i="1" dirty="0" err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Дубосеково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вступили в бой против 50 фашистских танков и не пропустили их к Москве</a:t>
            </a:r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«Велика Россия, а отступать некуда – позади Москва!»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Эти слова политрука </a:t>
            </a:r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Василия </a:t>
            </a:r>
            <a:r>
              <a:rPr lang="ru-RU" sz="2000" b="1" i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Клочкова</a:t>
            </a:r>
            <a:r>
              <a:rPr lang="ru-RU" sz="20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облетели весь фронт и стали крылатыми. Герои погибли, но не отступили. </a:t>
            </a:r>
          </a:p>
        </p:txBody>
      </p:sp>
      <p:pic>
        <p:nvPicPr>
          <p:cNvPr id="7" name="Рисунок 6" descr="http://player.myshared.ru/6/576202/slides/slide_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17184" r="62410" b="42243"/>
          <a:stretch/>
        </p:blipFill>
        <p:spPr bwMode="auto">
          <a:xfrm>
            <a:off x="7236296" y="3690635"/>
            <a:ext cx="1445895" cy="1807210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5838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amsung\Desktop\cov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88" y="1758300"/>
            <a:ext cx="5760640" cy="492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88640"/>
            <a:ext cx="849694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декабря мы  отмечаем очередную годовщину контрнаступления Красной Армии под Москвой.</a:t>
            </a:r>
          </a:p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Битва под Москвой проходила </a:t>
            </a:r>
          </a:p>
          <a:p>
            <a:pPr algn="ctr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сентября 1941 года — 20 апреля 1942 года.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1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83529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ноября немецкие войска предприняли новое наступление на Москву, которое завершилось неудачей. Враг был вынужден перейти к обороне. Измотав противника в предшествующих боях, советское командование разработало план контрнаступления.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Оно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началось 5—6 декабря 1941 года. Первыми обрушили огонь на врага катюши, а вслед за ними пушки и миномёты. На позиции врага понеслись лыжники в белых маскхалатах, с рёвом двинулись в атаку танки.</a:t>
            </a:r>
          </a:p>
        </p:txBody>
      </p:sp>
      <p:pic>
        <p:nvPicPr>
          <p:cNvPr id="10242" name="Picture 2" descr="Битва за Москву. Фашисты сдаются в плен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15632"/>
            <a:ext cx="3528392" cy="218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player.myshared.ru/6/776257/slides/slide_9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5" t="12171" r="5131" b="39618"/>
          <a:stretch/>
        </p:blipFill>
        <p:spPr bwMode="auto">
          <a:xfrm>
            <a:off x="3995936" y="4415632"/>
            <a:ext cx="2664296" cy="2182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9035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60648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Начался второй период Московской битвы — наступательный. 6 декабря в ежедневной радиосводке «От советского Информбюро» прозвучал ликующий голос диктора Ю. Левитана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результате начатого наступления ударные группировки врага разбиты и поспешно отходят, бросая технику, вооружение и неся громадные потери</a:t>
            </a:r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!”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результате ожесточенного сопротивления красноармейцев к концу ноября немецкое наступление было остановлено, вермахт выдохся, остановившись в 20 километрах от столицы. </a:t>
            </a:r>
          </a:p>
        </p:txBody>
      </p:sp>
      <p:pic>
        <p:nvPicPr>
          <p:cNvPr id="4" name="Рисунок 3" descr="http://player.myshared.ru/10/978368/slides/slide_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40"/>
          <a:stretch/>
        </p:blipFill>
        <p:spPr bwMode="auto">
          <a:xfrm>
            <a:off x="1403648" y="4784964"/>
            <a:ext cx="4968551" cy="18261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574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82067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Несмотря на значительные успехи вермахта в начале войны, план “Барбаросса” по разгрому Красной Армии и захвату СССР в течении 4 – 6 недель провалился. </a:t>
            </a:r>
          </a:p>
          <a:p>
            <a:pPr algn="just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Немецкая военная машина не встретила серьезного сопротивления в Европе, но в России все оказалось иначе.  </a:t>
            </a:r>
          </a:p>
          <a:p>
            <a:pPr algn="just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Благодаря героизму и мужеству бойцов Красной Армии и всего советского народа планы Гитлера были сорваны.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39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2" y="-2664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layer.myshared.ru/10/978368/slides/slide_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10405" r="10407" b="27318"/>
          <a:stretch/>
        </p:blipFill>
        <p:spPr bwMode="auto">
          <a:xfrm>
            <a:off x="1475656" y="836712"/>
            <a:ext cx="5711483" cy="355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4725144"/>
            <a:ext cx="61926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Благодаря успешным военным действиям была ликвидированная угроза столицы СССР - Москве.</a:t>
            </a:r>
          </a:p>
        </p:txBody>
      </p:sp>
    </p:spTree>
    <p:extLst>
      <p:ext uri="{BB962C8B-B14F-4D97-AF65-F5344CB8AC3E}">
        <p14:creationId xmlns:p14="http://schemas.microsoft.com/office/powerpoint/2010/main" val="33012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Подводя итоги битвы за Москву, Г. К. Жуков отмечал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Впервые за 6 месяцев войны Красная армия нанесла крупнейшее поражение врагу.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была наша первая стратегическая победа над вермахтом — в битве за Москву было положено начало крупному повороту в войне».</a:t>
            </a:r>
          </a:p>
        </p:txBody>
      </p:sp>
      <p:pic>
        <p:nvPicPr>
          <p:cNvPr id="7174" name="Picture 6" descr="Фильм Битва за Москву смотреть онлайн бесплатно все серии подряд в хорошем  HD 1080 / 720 качеств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12988"/>
            <a:ext cx="6552728" cy="2764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823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Немецко-фашистские захватчики были отброшены от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Москвы. Немецкая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армия, ранее считавшаяся непобедимой, оказалась на грани уничтожения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услыхал весь мир слова 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Великие, простые: — 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Врага отбросила Москва,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спасена Россия!</a:t>
            </a:r>
          </a:p>
        </p:txBody>
      </p:sp>
      <p:pic>
        <p:nvPicPr>
          <p:cNvPr id="4" name="Picture 4" descr="Краткий курс истории. Московская битва — История Росси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3" y="2866296"/>
            <a:ext cx="5884192" cy="367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43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layer.myshared.ru/6/768846/slides/slide_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88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79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2" y="-725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8 мая 1965 года Москве было присвоено почетное звание «город-герой» 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08"/>
          <a:stretch/>
        </p:blipFill>
        <p:spPr bwMode="auto">
          <a:xfrm>
            <a:off x="935596" y="1277133"/>
            <a:ext cx="7272808" cy="4250446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187547"/>
            <a:ext cx="763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мая 1965 года Москве было присвоено почетное звание «город-герой»</a:t>
            </a:r>
          </a:p>
        </p:txBody>
      </p:sp>
      <p:pic>
        <p:nvPicPr>
          <p:cNvPr id="4" name="hor-krasnoy-armii_-_my-armiya-naroda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5077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59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://player.myshared.ru/5/437128/slides/slide_1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22" t="43436" r="3520" b="8116"/>
          <a:stretch/>
        </p:blipFill>
        <p:spPr bwMode="auto">
          <a:xfrm>
            <a:off x="791580" y="332656"/>
            <a:ext cx="7560840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868" y="5600273"/>
            <a:ext cx="6946775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</a:t>
            </a:r>
            <a:r>
              <a:rPr lang="ru-RU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ПОМНИЛИ!</a:t>
            </a:r>
          </a:p>
        </p:txBody>
      </p:sp>
    </p:spTree>
    <p:extLst>
      <p:ext uri="{BB962C8B-B14F-4D97-AF65-F5344CB8AC3E}">
        <p14:creationId xmlns:p14="http://schemas.microsoft.com/office/powerpoint/2010/main" val="391049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55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5272790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декабря 1940 г. немецким командованием подписан план нападения Германии на СССР-«Барбаросса».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ds04.infourok.ru/uploads/ex/0f1d/0014335c-82bc3ff9/img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6" t="26223" r="10103" b="5965"/>
          <a:stretch/>
        </p:blipFill>
        <p:spPr bwMode="auto">
          <a:xfrm>
            <a:off x="323528" y="116632"/>
            <a:ext cx="8496944" cy="503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2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://player.myshared.ru/6/768846/slides/slide_6.jpg"/>
          <p:cNvPicPr/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5" t="21718" r="6743" b="9308"/>
          <a:stretch/>
        </p:blipFill>
        <p:spPr bwMode="auto">
          <a:xfrm>
            <a:off x="486156" y="1052736"/>
            <a:ext cx="8208912" cy="45365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88640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Соотношение сил и средств </a:t>
            </a:r>
            <a:endParaRPr lang="ru-RU" sz="24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Красной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армии и в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ермахта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30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60032" y="1143328"/>
            <a:ext cx="3347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июня 1941 года, нарушив договор о ненападении, фашистская Германия вторглась в СССР. 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Началась Великая Отечественная война.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Под утро 22 июня 1941 года, нарушив договор о ненападении, фашистская Германи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3" t="13320" r="29178" b="6519"/>
          <a:stretch/>
        </p:blipFill>
        <p:spPr bwMode="auto">
          <a:xfrm>
            <a:off x="683321" y="332656"/>
            <a:ext cx="3619448" cy="53456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27548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1910" y="188640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сентября 1941 г. - утвержден план гитлеровской  операции «Тайфун» (взятие столицы СССР – Москвы)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15 сентября 1941 г. - утвержден план операции «Тайфун» (взятие столицы СССР –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27016" r="9483" b="12506"/>
          <a:stretch/>
        </p:blipFill>
        <p:spPr bwMode="auto">
          <a:xfrm>
            <a:off x="1403648" y="1013492"/>
            <a:ext cx="6336704" cy="35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7" y="4610424"/>
            <a:ext cx="648072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Предполагалось взять город в “клещи” с севера и юга. В ходе наступления был разгромлен Брянский фронт, под Вязьмой  в окружение попало 600 тыс. бойцов Красной Армии. Держать оборону мешали и погодные условия – проливные дожди в октябре и ранние морозы в ноябре.</a:t>
            </a:r>
            <a:endParaRPr lang="ru-RU" sz="20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76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ds04.infourok.ru/uploads/ex/0f1d/0014335c-82bc3ff9/img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8" t="2448" r="24009" b="13244"/>
          <a:stretch/>
        </p:blipFill>
        <p:spPr bwMode="auto">
          <a:xfrm>
            <a:off x="251520" y="538089"/>
            <a:ext cx="3672408" cy="578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9952" y="260648"/>
            <a:ext cx="46085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сентября 1941 г. враг начал генеральное наступление. Были захвачены Орел, Калуга, Калинин, Волоколамск, Можайск. 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октября, под Вязьмой, в окружение попали части трех советских фронтов – более 660 тыс. человек. </a:t>
            </a:r>
          </a:p>
          <a:p>
            <a:pPr algn="just"/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Возникла опасность нападения на Москву через Малоярославец, а позже и через другие направления.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658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amsung\Desktop\thumb_34625_event_big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21" y="188640"/>
            <a:ext cx="5256584" cy="656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https://ds04.infourok.ru/uploads/ex/0f1d/0014335c-82bc3ff9/img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5" t="10859" r="51702" b="12219"/>
          <a:stretch/>
        </p:blipFill>
        <p:spPr bwMode="auto">
          <a:xfrm>
            <a:off x="5658305" y="476672"/>
            <a:ext cx="3257642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6043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amsung\Downloads\1595793199_37-p-voennii-fon-dlya-prezentatsii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32656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Грудью встали москвичи на защиту города. В июле было сформировано 12 дивизий народного ополчения, 56 истребительных батальонов, 25 рабочих и коммунистических батальонов. К осени 1941 года более 350 тысяч москвичей записались добровольцами. </a:t>
            </a:r>
            <a:endParaRPr lang="ru-RU" sz="2800" b="1" i="1" dirty="0" smtClean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Сотни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тысяч жителей, главным образом женщины, в осеннюю стужу и распутицу возводили оборонительные сооружения, копали траншеи, таскали мешки с песком, чтобы не допустить врага в столицу.</a:t>
            </a:r>
          </a:p>
        </p:txBody>
      </p:sp>
    </p:spTree>
    <p:extLst>
      <p:ext uri="{BB962C8B-B14F-4D97-AF65-F5344CB8AC3E}">
        <p14:creationId xmlns:p14="http://schemas.microsoft.com/office/powerpoint/2010/main" val="397049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1064</Words>
  <Application>Microsoft Office PowerPoint</Application>
  <PresentationFormat>Экран (4:3)</PresentationFormat>
  <Paragraphs>78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Samsung</cp:lastModifiedBy>
  <cp:revision>35</cp:revision>
  <dcterms:created xsi:type="dcterms:W3CDTF">2020-11-17T10:23:16Z</dcterms:created>
  <dcterms:modified xsi:type="dcterms:W3CDTF">2023-02-14T10:00:41Z</dcterms:modified>
</cp:coreProperties>
</file>