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60" autoAdjust="0"/>
  </p:normalViewPr>
  <p:slideViewPr>
    <p:cSldViewPr>
      <p:cViewPr varScale="1">
        <p:scale>
          <a:sx n="88" d="100"/>
          <a:sy n="88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Jack and beanstalk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/>
              <a:t>Retold by Aletta and Miranda.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718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Bahnschrift Condensed" panose="020B0502040204020203" pitchFamily="34" charset="0"/>
              </a:rPr>
              <a:t>people say, if you listen closely during a thunderstorm, you can hear the rumbling sound of two giants dancing together in the clouds</a:t>
            </a:r>
            <a:r>
              <a:rPr lang="en-US" sz="5400" dirty="0" smtClean="0">
                <a:latin typeface="Bahnschrift Condensed" panose="020B0502040204020203" pitchFamily="34" charset="0"/>
              </a:rPr>
              <a:t>.</a:t>
            </a:r>
            <a:endParaRPr lang="ru-RU" sz="5400" dirty="0" smtClean="0">
              <a:latin typeface="Bahnschrift Condensed" panose="020B0502040204020203" pitchFamily="34" charset="0"/>
            </a:endParaRPr>
          </a:p>
          <a:p>
            <a:pPr algn="ctr"/>
            <a:endParaRPr lang="ru-RU" sz="5400" dirty="0">
              <a:latin typeface="Bahnschrift Condensed" panose="020B0502040204020203" pitchFamily="34" charset="0"/>
            </a:endParaRPr>
          </a:p>
          <a:p>
            <a:pPr algn="ctr"/>
            <a:endParaRPr lang="ru-RU" sz="5400" dirty="0"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024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song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 when you`re feeling                                              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Lonely and sad,                                                            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 can happen                                                 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make you feel glad! 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6442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Life`s full of surprises,                                                 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Believe me it`s true!                                                     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just never know                                                    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will happen to you!                                             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4948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not to worry                                                        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things don`t go right.                                         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 wait for a while,                                                   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will all be alright!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630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gency FB" panose="020B0503020202020204" pitchFamily="34" charset="0"/>
              </a:rPr>
              <a:t>Thank you for your attention!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84784"/>
            <a:ext cx="4824536" cy="484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991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Young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Lack`s very poor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little bit lazy.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uploads-ssl.webflow.com/5a77a1d44323220001d792d2/5a80b30cee248c0001393a4a_jack-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73" y="1600200"/>
            <a:ext cx="4583253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9775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man takes the cow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Jack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hurries home with the beans.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uploads-ssl.webflow.com/5a77a1d44323220001d792d2/5a80b30cee248c0001393a49_jack-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446" y="1600200"/>
            <a:ext cx="5071107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67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Oh, wow! It`s a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beanstalk</a:t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it`s taller than me!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uploads-ssl.webflow.com/5a77a1d44323220001d792d2/5a80b30dd2e04c0001f54ec4_jack-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324" y="1600200"/>
            <a:ext cx="5085351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71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Then the hen lays an egg.</a:t>
            </a:r>
            <a:endParaRPr lang="ru-RU" dirty="0"/>
          </a:p>
        </p:txBody>
      </p:sp>
      <p:pic>
        <p:nvPicPr>
          <p:cNvPr id="4" name="Объект 3" descr="https://uploads-ssl.webflow.com/5a77a1d44323220001d792d2/5a80b30d432d43000115f2a3_jack-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959" y="1600200"/>
            <a:ext cx="4802082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6125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hen`s eggs are </a:t>
            </a:r>
            <a:r>
              <a:rPr lang="en-US" dirty="0" smtClean="0"/>
              <a:t>golden.</a:t>
            </a:r>
            <a:endParaRPr lang="ru-RU" dirty="0"/>
          </a:p>
        </p:txBody>
      </p:sp>
      <p:pic>
        <p:nvPicPr>
          <p:cNvPr id="4" name="Объект 3" descr="https://uploads-ssl.webflow.com/5a77a1d44323220001d792d2/5a80b30dee248c0001393a4b_jack-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219" y="1600200"/>
            <a:ext cx="3835561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8753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Come here, little hen.</a:t>
            </a:r>
            <a:endParaRPr lang="ru-RU" dirty="0"/>
          </a:p>
        </p:txBody>
      </p:sp>
      <p:pic>
        <p:nvPicPr>
          <p:cNvPr id="4" name="Объект 3" descr="https://uploads-ssl.webflow.com/5a77a1d44323220001d792d2/5a80b30ed2e04c0001f54ec5_jack-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495" y="1600200"/>
            <a:ext cx="3103010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6710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Jack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chops and he chops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Until the beanstalk falls down –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Soon, the giant falls too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And lies, dead, on the ground…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uploads-ssl.webflow.com/5a77a1d44323220001d792d2/5a80b30ed2e04c0001f54ec6_jack-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274" y="1600200"/>
            <a:ext cx="4341451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4363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we`ll never be poor again!</a:t>
            </a:r>
            <a:endParaRPr lang="ru-RU" dirty="0"/>
          </a:p>
        </p:txBody>
      </p:sp>
      <p:pic>
        <p:nvPicPr>
          <p:cNvPr id="4" name="Объект 3" descr="https://uploads-ssl.webflow.com/5a77a1d44323220001d792d2/5a80b30e432d43000115f2a7_jack-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128" y="1600200"/>
            <a:ext cx="4879744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21154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151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Jack and beanstalk</vt:lpstr>
      <vt:lpstr>    Young Lack`s very poor –  And a little bit lazy. </vt:lpstr>
      <vt:lpstr>The man takes the cow –                Jack hurries home with the beans.</vt:lpstr>
      <vt:lpstr>Oh, wow! It`s a beanstalk And it`s taller than me! </vt:lpstr>
      <vt:lpstr>Then the hen lays an egg.</vt:lpstr>
      <vt:lpstr>The hen`s eggs are golden.</vt:lpstr>
      <vt:lpstr>Come here, little hen.</vt:lpstr>
      <vt:lpstr>                       Jack chops and he chops                                    Until the beanstalk falls down –                       Soon, the giant falls too                                    And lies, dead, on the ground… </vt:lpstr>
      <vt:lpstr>we`ll never be poor again!</vt:lpstr>
      <vt:lpstr>Презентация PowerPoint</vt:lpstr>
      <vt:lpstr>song</vt:lpstr>
      <vt:lpstr>Презентация PowerPoint</vt:lpstr>
      <vt:lpstr>Презентация PowerPoint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Jack and beanstalk</dc:title>
  <dc:creator>User</dc:creator>
  <cp:lastModifiedBy>User</cp:lastModifiedBy>
  <cp:revision>6</cp:revision>
  <dcterms:created xsi:type="dcterms:W3CDTF">2019-11-06T17:06:14Z</dcterms:created>
  <dcterms:modified xsi:type="dcterms:W3CDTF">2019-11-15T17:36:46Z</dcterms:modified>
</cp:coreProperties>
</file>