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4" r:id="rId4"/>
    <p:sldId id="259" r:id="rId5"/>
    <p:sldId id="273" r:id="rId6"/>
    <p:sldId id="266" r:id="rId7"/>
    <p:sldId id="267" r:id="rId8"/>
    <p:sldId id="268" r:id="rId9"/>
    <p:sldId id="269" r:id="rId10"/>
    <p:sldId id="274" r:id="rId11"/>
    <p:sldId id="260" r:id="rId12"/>
    <p:sldId id="261" r:id="rId13"/>
    <p:sldId id="276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95EBC-0DDD-45C4-BC0A-7A6FE69DE09B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89D42-C9B9-4646-A970-1D3C1FE59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2CD16-A6DF-4146-BA2A-77FA1A662D1C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F8AE8-51A5-42D0-8A05-26B1832CE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E56C7-8F15-4A4F-BE41-4F2048B045D5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631B0-46E0-41C3-A1D1-8587DB259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C164C-0733-48B4-92F1-7C7F759AC993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9CE48-E35D-4562-AA71-AF005BCBCC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FB6B0-CED1-4042-AC4C-C2B93BC29423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36408-FA89-4824-9AFC-1B066663F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AD501-1D5D-4C08-9567-736E028F1A23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99801-5187-43F9-A033-EC12D006C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D0E90-6F4E-42C9-97D7-18C2E00BDE4E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51A4D-F806-4568-9213-D33E15C01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E931C-74ED-41D6-85D7-02E03A258E6C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5EA2A-9346-4580-B5DD-265D6F686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22D4C-4B43-4202-993B-4E6F23B99FFB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6FEDC-634F-49DB-AEAB-9A7917A02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3FA22-255D-470E-AC84-8A56AD8083C4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CC97D-AF45-4459-86CD-53F3DBD16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93445-FCA9-4070-A3A4-9BFD7EE45E0F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CF95-5928-4055-8F09-6CB174E79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A78354-3289-4479-830B-F8B7340723FA}" type="datetimeFigureOut">
              <a:rPr lang="ru-RU"/>
              <a:pPr>
                <a:defRPr/>
              </a:pPr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DEA332-2879-452A-ADFC-5C7BED9B0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2804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6000" smtClean="0">
                <a:latin typeface="Times New Roman" pitchFamily="18" charset="0"/>
              </a:rPr>
              <a:t>Какое восстание было самым опасным?</a:t>
            </a:r>
          </a:p>
          <a:p>
            <a:pPr>
              <a:buFont typeface="Arial" charset="0"/>
              <a:buNone/>
            </a:pPr>
            <a:r>
              <a:rPr lang="ru-RU" sz="6000" smtClean="0">
                <a:latin typeface="Times New Roman" pitchFamily="18" charset="0"/>
              </a:rPr>
              <a:t>Докажите, свой выбор!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Внимание вопрос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6000" smtClean="0">
                <a:latin typeface="Times New Roman" pitchFamily="18" charset="0"/>
              </a:rPr>
              <a:t>Таким образом, перечислите основные причины восстаний при Петре </a:t>
            </a:r>
            <a:r>
              <a:rPr lang="en-US" sz="6000" smtClean="0">
                <a:latin typeface="Times New Roman" pitchFamily="18" charset="0"/>
              </a:rPr>
              <a:t>I</a:t>
            </a:r>
            <a:endParaRPr lang="ru-RU" sz="60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Проверим ! Назовите правильные причины восстаний</a:t>
            </a:r>
          </a:p>
        </p:txBody>
      </p:sp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1438"/>
            <a:ext cx="8361363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285750"/>
            <a:ext cx="8501062" cy="5572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А каких восстаний?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5938" y="1357313"/>
            <a:ext cx="5643562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625" y="2714625"/>
            <a:ext cx="2428875" cy="1214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14500" y="4857750"/>
            <a:ext cx="2214563" cy="1214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72063" y="4857750"/>
            <a:ext cx="2428875" cy="1214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86125" y="2714625"/>
            <a:ext cx="2428875" cy="12255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 1707 – 1708 гг.</a:t>
            </a:r>
          </a:p>
          <a:p>
            <a:pPr>
              <a:defRPr/>
            </a:pP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5" y="2714625"/>
            <a:ext cx="2428875" cy="11652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1705-1706 гг</a:t>
            </a:r>
          </a:p>
          <a:p>
            <a:pPr>
              <a:defRPr/>
            </a:pPr>
            <a:endParaRPr lang="ru-RU" sz="200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43625" y="2714625"/>
            <a:ext cx="2500313" cy="12255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 1705 – 1711гг.</a:t>
            </a:r>
          </a:p>
          <a:p>
            <a:pPr>
              <a:defRPr/>
            </a:pP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43063" y="4857750"/>
            <a:ext cx="2286000" cy="14700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Выступления …</a:t>
            </a:r>
          </a:p>
          <a:p>
            <a:pPr>
              <a:defRPr/>
            </a:pPr>
            <a:endParaRPr lang="ru-RU" sz="200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sz="2000"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72063" y="4857750"/>
            <a:ext cx="2428875" cy="12255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 1720-1722</a:t>
            </a:r>
          </a:p>
          <a:p>
            <a:pPr>
              <a:defRPr/>
            </a:pP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14500" y="1357313"/>
            <a:ext cx="5786438" cy="8604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Народные выступления в первой четверти 18 века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1571625" y="2071688"/>
            <a:ext cx="1143000" cy="577850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4" idx="2"/>
          </p:cNvCxnSpPr>
          <p:nvPr/>
        </p:nvCxnSpPr>
        <p:spPr>
          <a:xfrm>
            <a:off x="4608513" y="2236788"/>
            <a:ext cx="34925" cy="547687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286500" y="2071688"/>
            <a:ext cx="1536700" cy="577850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1748632" y="3464719"/>
            <a:ext cx="2787650" cy="1587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H="1">
            <a:off x="4643438" y="3429000"/>
            <a:ext cx="2786062" cy="71438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469900" indent="-469900" eaLnBrk="1" hangingPunct="1"/>
            <a:endParaRPr lang="ru-RU" smtClean="0"/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Параграф 9, записи в тетради учить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Вопросы и задания на стр.62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Рубрика «Думаем, сравниваем, размышляем». (стр. 63).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№ 2 – на дополнительную оценку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44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990600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Тема урока: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2205038"/>
            <a:ext cx="8077200" cy="3657600"/>
          </a:xfrm>
          <a:solidFill>
            <a:srgbClr val="92D050"/>
          </a:solidFill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altLang="ru-RU" sz="5400" b="1" smtClean="0">
                <a:latin typeface="Times New Roman" pitchFamily="18" charset="0"/>
                <a:cs typeface="Times New Roman" pitchFamily="18" charset="0"/>
              </a:rPr>
              <a:t>«Социальные и национальные движения. Оппозиция реформам» </a:t>
            </a:r>
          </a:p>
        </p:txBody>
      </p:sp>
      <p:sp>
        <p:nvSpPr>
          <p:cNvPr id="14339" name="Oval 5"/>
          <p:cNvSpPr>
            <a:spLocks noChangeArrowheads="1"/>
          </p:cNvSpPr>
          <p:nvPr/>
        </p:nvSpPr>
        <p:spPr bwMode="auto">
          <a:xfrm>
            <a:off x="533400" y="304800"/>
            <a:ext cx="8001000" cy="914400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История России , 8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38" y="1357313"/>
            <a:ext cx="5643562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625" y="2714625"/>
            <a:ext cx="2428875" cy="1214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14500" y="4857750"/>
            <a:ext cx="2214563" cy="1214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72063" y="4857750"/>
            <a:ext cx="2428875" cy="1214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86125" y="2714625"/>
            <a:ext cx="2428875" cy="1570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Восстание К. Булавина 1707 – 1708 гг.</a:t>
            </a:r>
          </a:p>
          <a:p>
            <a:pPr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5" y="2714625"/>
            <a:ext cx="2428875" cy="15081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Астраханское восстание 1705-1706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0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43625" y="2714625"/>
            <a:ext cx="2500313" cy="15700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Башкирское восстание 1705 – 1711гг.</a:t>
            </a:r>
          </a:p>
          <a:p>
            <a:pPr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43063" y="4857750"/>
            <a:ext cx="2286000" cy="14462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Выступления старообрядцев</a:t>
            </a:r>
          </a:p>
          <a:p>
            <a:pPr>
              <a:defRPr/>
            </a:pPr>
            <a:endParaRPr lang="ru-RU" sz="20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sz="2000" dirty="0"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72063" y="4857750"/>
            <a:ext cx="2428875" cy="19383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Выступления работных людей 1720-1722</a:t>
            </a:r>
          </a:p>
          <a:p>
            <a:pPr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14500" y="1357313"/>
            <a:ext cx="5786438" cy="8604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rgbClr val="007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 Народные выступления в первой четверти 18 века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1571625" y="2071688"/>
            <a:ext cx="1143000" cy="577850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4" idx="2"/>
          </p:cNvCxnSpPr>
          <p:nvPr/>
        </p:nvCxnSpPr>
        <p:spPr>
          <a:xfrm>
            <a:off x="4608513" y="2236788"/>
            <a:ext cx="34925" cy="547687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286500" y="2071688"/>
            <a:ext cx="1536700" cy="577850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1748632" y="3464719"/>
            <a:ext cx="2787650" cy="1587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H="1">
            <a:off x="4643438" y="3429000"/>
            <a:ext cx="2786062" cy="71438"/>
          </a:xfrm>
          <a:prstGeom prst="straightConnector1">
            <a:avLst/>
          </a:prstGeom>
          <a:ln w="38100">
            <a:solidFill>
              <a:srgbClr val="007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Задание на урок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Arial" charset="0"/>
              <a:buNone/>
            </a:pPr>
            <a:r>
              <a:rPr lang="ru-RU" smtClean="0">
                <a:latin typeface="Arial" charset="0"/>
              </a:rPr>
              <a:t>Каждая группа работая с атласом (стр.19) историческим документом и текстом учебника(пар.9) ответит на вопросы по плану:</a:t>
            </a:r>
          </a:p>
          <a:p>
            <a:pPr marL="609600" indent="-609600" eaLnBrk="1" hangingPunct="1">
              <a:buFont typeface="Arial" charset="0"/>
              <a:buAutoNum type="arabicPeriod"/>
            </a:pPr>
            <a:r>
              <a:rPr lang="ru-RU" smtClean="0">
                <a:latin typeface="Arial" charset="0"/>
              </a:rPr>
              <a:t>Причины восстания </a:t>
            </a:r>
          </a:p>
          <a:p>
            <a:pPr marL="609600" indent="-609600" eaLnBrk="1" hangingPunct="1">
              <a:buFont typeface="Arial" charset="0"/>
              <a:buAutoNum type="arabicPeriod"/>
            </a:pPr>
            <a:r>
              <a:rPr lang="ru-RU" smtClean="0">
                <a:latin typeface="Arial" charset="0"/>
              </a:rPr>
              <a:t>Территория, охваченная восстанием</a:t>
            </a:r>
          </a:p>
          <a:p>
            <a:pPr marL="609600" indent="-609600" eaLnBrk="1" hangingPunct="1">
              <a:buFont typeface="Arial" charset="0"/>
              <a:buAutoNum type="arabicPeriod"/>
            </a:pPr>
            <a:r>
              <a:rPr lang="ru-RU" smtClean="0">
                <a:latin typeface="Arial" charset="0"/>
              </a:rPr>
              <a:t>Итог </a:t>
            </a:r>
          </a:p>
          <a:p>
            <a:pPr marL="609600" indent="-609600" eaLnBrk="1" hangingPunct="1">
              <a:buFont typeface="Arial" charset="0"/>
              <a:buAutoNum type="arabicPeriod"/>
            </a:pPr>
            <a:endParaRPr lang="ru-RU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182563" indent="-182563"/>
            <a:endParaRPr lang="ru-RU" smtClean="0"/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8820150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https://videouroki.net/videouroki/conspekty/hist7ru/18-narodnyie-dvizhieniia-piervoi-chietvierti-xviii-vieka.files/image0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85010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7"/>
          <p:cNvSpPr txBox="1">
            <a:spLocks/>
          </p:cNvSpPr>
          <p:nvPr/>
        </p:nvSpPr>
        <p:spPr>
          <a:xfrm>
            <a:off x="755650" y="115888"/>
            <a:ext cx="7931150" cy="64928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ru-RU" alt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Астраханское </a:t>
            </a:r>
            <a:r>
              <a:rPr lang="ru-RU" alt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восстание 1705-1706 </a:t>
            </a:r>
            <a:r>
              <a:rPr lang="ru-RU" alt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гг</a:t>
            </a:r>
            <a:endParaRPr lang="ru-RU" alt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megabook.ru/stream/mediapreview?Key=%d0%91%d1%83%d0%bb%d0%b0%d0%b2%d0%b8%d0%bd%d1%81%d0%ba%d0%be%d0%b5%20%d0%b2%d0%be%d1%81%d1%81%d1%82%d0%b0%d0%bd%d0%b8%d0%b5%20(%d0%ba%d0%b0%d1%80%d1%82%d0%b0)&amp;Width=654&amp;Height=6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928688"/>
            <a:ext cx="871537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7"/>
          <p:cNvSpPr txBox="1">
            <a:spLocks/>
          </p:cNvSpPr>
          <p:nvPr/>
        </p:nvSpPr>
        <p:spPr>
          <a:xfrm>
            <a:off x="755650" y="115888"/>
            <a:ext cx="7931150" cy="64928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Восстание под руководством </a:t>
            </a:r>
            <a:r>
              <a:rPr lang="ru-RU" alt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К.Булавина</a:t>
            </a:r>
            <a:r>
              <a:rPr lang="ru-RU" alt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388" y="5157788"/>
            <a:ext cx="8785225" cy="1511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восстания часть башкирской знати хотела создать собственное ханство и перейти под покровительство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Османской империи.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Восстание охватило обширную территорию от </a:t>
            </a:r>
            <a:r>
              <a:rPr lang="ru-RU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Тоболадо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Волги, от Яика до Казани и Кунгура. </a:t>
            </a:r>
          </a:p>
        </p:txBody>
      </p:sp>
      <p:pic>
        <p:nvPicPr>
          <p:cNvPr id="2050" name="Picture 2" descr="https://videouroki.net/videouroki/conspekty/hist7ru/18-narodnyie-dvizhieniia-piervoi-chietvierti-xviii-vieka.files/image011.png"/>
          <p:cNvPicPr>
            <a:picLocks noChangeAspect="1" noChangeArrowheads="1"/>
          </p:cNvPicPr>
          <p:nvPr/>
        </p:nvPicPr>
        <p:blipFill rotWithShape="1">
          <a:blip r:embed="rId2"/>
          <a:srcRect b="188"/>
          <a:stretch/>
        </p:blipFill>
        <p:spPr bwMode="auto">
          <a:xfrm>
            <a:off x="301625" y="1244600"/>
            <a:ext cx="8540750" cy="3838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7" name="Заголовок 7"/>
          <p:cNvSpPr txBox="1">
            <a:spLocks/>
          </p:cNvSpPr>
          <p:nvPr/>
        </p:nvSpPr>
        <p:spPr>
          <a:xfrm>
            <a:off x="784225" y="138113"/>
            <a:ext cx="7931150" cy="6477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Башкирское </a:t>
            </a:r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восстание 1705-1711 гг. </a:t>
            </a:r>
            <a:endParaRPr lang="ru-RU" alt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850" y="5157788"/>
            <a:ext cx="8496300" cy="1511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srgbClr val="1E1C1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videouroki.net/videouroki/conspekty/hist7ru/18-narodnyie-dvizhieniia-piervoi-chietvierti-xviii-vieka.files/image015.png"/>
          <p:cNvPicPr>
            <a:picLocks noChangeAspect="1" noChangeArrowheads="1"/>
          </p:cNvPicPr>
          <p:nvPr/>
        </p:nvPicPr>
        <p:blipFill rotWithShape="1">
          <a:blip r:embed="rId2"/>
          <a:srcRect r="56"/>
          <a:stretch/>
        </p:blipFill>
        <p:spPr bwMode="auto">
          <a:xfrm>
            <a:off x="379413" y="1592263"/>
            <a:ext cx="8385175" cy="4429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7" name="Заголовок 7"/>
          <p:cNvSpPr txBox="1">
            <a:spLocks/>
          </p:cNvSpPr>
          <p:nvPr/>
        </p:nvSpPr>
        <p:spPr>
          <a:xfrm>
            <a:off x="784225" y="138113"/>
            <a:ext cx="7931150" cy="6477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Выступления </a:t>
            </a:r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работников мануфактур</a:t>
            </a:r>
            <a:endParaRPr lang="ru-RU" alt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175</Words>
  <PresentationFormat>Экран (4:3)</PresentationFormat>
  <Paragraphs>41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Слайд 1</vt:lpstr>
      <vt:lpstr>Тема урока:</vt:lpstr>
      <vt:lpstr>Слайд 3</vt:lpstr>
      <vt:lpstr>Задание на урок</vt:lpstr>
      <vt:lpstr>Слайд 5</vt:lpstr>
      <vt:lpstr>Слайд 6</vt:lpstr>
      <vt:lpstr>Слайд 7</vt:lpstr>
      <vt:lpstr>Слайд 8</vt:lpstr>
      <vt:lpstr>Слайд 9</vt:lpstr>
      <vt:lpstr>Слайд 10</vt:lpstr>
      <vt:lpstr>Внимание вопрос</vt:lpstr>
      <vt:lpstr>Проверим ! Назовите правильные причины восстаний</vt:lpstr>
      <vt:lpstr>Слайд 13</vt:lpstr>
      <vt:lpstr>Слайд 14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GIMN8-TEST10</dc:creator>
  <cp:lastModifiedBy>User</cp:lastModifiedBy>
  <cp:revision>3</cp:revision>
  <dcterms:created xsi:type="dcterms:W3CDTF">2019-10-10T09:51:09Z</dcterms:created>
  <dcterms:modified xsi:type="dcterms:W3CDTF">2019-10-15T18:06:03Z</dcterms:modified>
</cp:coreProperties>
</file>