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3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D5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DD4AD6-8C6A-4B4C-AFFF-933399193B24}" type="datetimeFigureOut">
              <a:rPr lang="ru-RU" smtClean="0"/>
              <a:pPr/>
              <a:t>01.03.2022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B846CA-ABD2-4781-88E2-E0DC16B1226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 в </a:t>
            </a:r>
            <a:br>
              <a:rPr lang="ru-RU" dirty="0" smtClean="0"/>
            </a:br>
            <a:r>
              <a:rPr lang="ru-RU" dirty="0" smtClean="0"/>
              <a:t>8 Б классе «Подготовка к написанию сочинения-рассуждения»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dirty="0" smtClean="0"/>
              <a:t>учитель русского языка </a:t>
            </a:r>
          </a:p>
          <a:p>
            <a:pPr algn="r"/>
            <a:r>
              <a:rPr lang="ru-RU" dirty="0" smtClean="0"/>
              <a:t>и литературы ВКК</a:t>
            </a:r>
          </a:p>
          <a:p>
            <a:pPr algn="r"/>
            <a:r>
              <a:rPr lang="ru-RU" dirty="0" smtClean="0"/>
              <a:t> Григорьева </a:t>
            </a:r>
          </a:p>
          <a:p>
            <a:pPr algn="r"/>
            <a:r>
              <a:rPr lang="ru-RU" dirty="0" smtClean="0"/>
              <a:t>Наталия </a:t>
            </a:r>
            <a:r>
              <a:rPr lang="ru-RU" dirty="0" smtClean="0"/>
              <a:t>Владимировна</a:t>
            </a:r>
          </a:p>
          <a:p>
            <a:pPr algn="r"/>
            <a:r>
              <a:rPr lang="ru-RU" dirty="0" smtClean="0"/>
              <a:t>Город Нижний Тагил</a:t>
            </a:r>
          </a:p>
          <a:p>
            <a:pPr algn="r"/>
            <a:r>
              <a:rPr lang="ru-RU" dirty="0" smtClean="0"/>
              <a:t> Свердловской области</a:t>
            </a:r>
          </a:p>
          <a:p>
            <a:pPr algn="r"/>
            <a:r>
              <a:rPr lang="ru-RU" dirty="0" smtClean="0"/>
              <a:t>МАОУ СОШ №33</a:t>
            </a:r>
            <a:endParaRPr lang="ru-RU" dirty="0"/>
          </a:p>
        </p:txBody>
      </p:sp>
      <p:pic>
        <p:nvPicPr>
          <p:cNvPr id="4" name="Picture 2" descr="D:\Кл. рук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876"/>
            <a:ext cx="1857388" cy="2653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(1)Солнечные лучи, легко пронзая белые занавеси, веером разлетаются по комнате.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(2)Что сулит мне этот долгожданный воскресный день? (3)Может, буду помогать маме собираться на дачу. (4)На даче, в двух шагах от застеклённой веранды, висит удобный, глубокий гамак, в который так хочется поскорее залезть, что он мне снится по ночам – в виде сказочной ладьи, плывущей над сосновым лесом. (5)А ещё на даче имеется сердитый медный самовар. (6)Он кормится шишками и очень недоволен, когда их мало.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(7)А может быть, сегодня пойдём гулять через Тучков мост, на Петроградскую сторону. (8)Забредём в Зоосад. (9)Вот это будет здорово! (10)Соседская Ирочка рассказывала, что там с недавних пор катают не только на пони, но и на верблюдах.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(11)А может, мы поедем в большой парк на островах. (12)В парке папа берёт лодку и даёт мне немного погрести. (13)Но это – мечты. (14)А покамест я ещё лежу в своей кровати.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(15)Вот скрипнула дверь. (16)Ныряю с головой под одеяло. (17)Пускай папа подумает, что я куда-то подевалась.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(18)Я часто так от него прячусь, а он очень пугается и драматическим голосом взывает к несуществующей публике:</a:t>
            </a:r>
          </a:p>
          <a:p>
            <a:pPr>
              <a:buNone/>
            </a:pPr>
            <a:r>
              <a:rPr lang="ru-RU" dirty="0" smtClean="0"/>
              <a:t>– (19)Пропал ребёнок! (20)Вот несчастье! (21)Куда же он у меня подевался? (22)Надо срочно позвонить в милицию! (23)Вы случайно не видели, дорогие граждане, здесь одну противную девчонку, которая вечно пропадает? (24)Ленка, Ленка, где ты?</a:t>
            </a:r>
          </a:p>
          <a:p>
            <a:pPr>
              <a:buNone/>
            </a:pPr>
            <a:r>
              <a:rPr lang="ru-RU" dirty="0" smtClean="0"/>
              <a:t>   (25)Тут я выскакиваю и ору:</a:t>
            </a:r>
          </a:p>
          <a:p>
            <a:pPr>
              <a:buNone/>
            </a:pPr>
            <a:r>
              <a:rPr lang="ru-RU" dirty="0" smtClean="0"/>
              <a:t>– (26)Не надо милицию! (27)Я нашлась!</a:t>
            </a:r>
          </a:p>
          <a:p>
            <a:pPr>
              <a:buNone/>
            </a:pPr>
            <a:r>
              <a:rPr lang="ru-RU" dirty="0" smtClean="0"/>
              <a:t>– (28)Ах, ты нашлась, – говорит папа, – вот я тебя сейчас!</a:t>
            </a:r>
          </a:p>
          <a:p>
            <a:pPr>
              <a:buNone/>
            </a:pPr>
            <a:r>
              <a:rPr lang="ru-RU" dirty="0" smtClean="0"/>
              <a:t>   (29) И у нас начинается развесёлая возня, беготня по комнате и швыряние подушек до тех пор, пока мама решительно не прекращает этот шум, который может потревожить соседей.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5235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(30)Лежу, притаившись, и хихикаю под одеялом, но никто меня не ищет. (31)Делаю маленькую щёлку и оглядываю комнату одним глазом. (32)В чём дело? (33)Мама стоит подле табуретки с моими вещичками. (34)Она наклоняется, берёт платьице, перебирает его руками, а сама смотрит куда-то в сторону, в одну точку, и лицо у неё напряжённое и такое печальное, что мне становится не по себе.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(35)Высвобождаюсь из-под одеяла – мама словно не видит меня.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– (36)</a:t>
            </a:r>
            <a:r>
              <a:rPr lang="ru-RU" dirty="0" err="1" smtClean="0"/>
              <a:t>Мамуленька</a:t>
            </a:r>
            <a:r>
              <a:rPr lang="ru-RU" dirty="0" smtClean="0"/>
              <a:t>, видишь, я уже встала…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– (37)Да, да…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(38)Мама всё ещё отсутствует, её нет со мной.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(39)Тихонько дотрагиваюсь до маминой руки, и вдруг она, обычно такая сдержанная, крепко-крепко, до боли, обнимает меня, прижимает к себе, будто боится, что меня могут отнять у неё, забрать, увести.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(40)Приходит папа. (41)Он тоже какой-то необычный, невесёлый.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– (42)Лена, – медленно говорит он, – сегодня война началась. (43)Побудь дома одна. (44)Нам с мамой надо уйти.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(45)Я встревожена. (46)Война! (47)Как это – война? (48)Что это – война? (49)От мальчишек из нашего двора я знаю, что война – самая интересная на свете игра, в которую девчонок берут только в виде исключения. (50)Все бегут, стреляют из деревянных пистолетов, рогаток, кричат «Ура!» и дерутся. (51)Но это игра… (52)А как выглядит война взаправдашняя?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Как Вы понимаете значение слова СЧАСТЬЕ? Сформулируйте и прокомментируйте данное Вами определение. Напишите сочинение-рассуждение на тему </a:t>
            </a:r>
            <a:r>
              <a:rPr lang="ru-RU" b="1" i="1" dirty="0" smtClean="0"/>
              <a:t>«Что такое счастье»</a:t>
            </a:r>
            <a:r>
              <a:rPr lang="ru-RU" b="1" dirty="0" smtClean="0"/>
              <a:t>, взяв в качестве тезиса данное Вами определение.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Аргументируя свой тезис, приведите 2 (два) примера-аргумента, подтверждающих Ваши рассуждения: один пример-аргумент приведите из прочитанного текста, а второй – из Вашего жизненного опыта.</a:t>
            </a:r>
            <a:br>
              <a:rPr lang="ru-RU" dirty="0" smtClean="0"/>
            </a:br>
            <a:r>
              <a:rPr lang="ru-RU" dirty="0" smtClean="0"/>
              <a:t>Объём сочинения должен составлять не менее 70 слов.</a:t>
            </a:r>
            <a:br>
              <a:rPr lang="ru-RU" dirty="0" smtClean="0"/>
            </a:br>
            <a:r>
              <a:rPr lang="ru-RU" dirty="0" smtClean="0"/>
              <a:t>Если сочинение представляет собой пересказанный или полностью переписанный исходный текст без каких бы то ни было комментариев, то такая работа оценивается нулём баллов.</a:t>
            </a:r>
            <a:br>
              <a:rPr lang="ru-RU" dirty="0" smtClean="0"/>
            </a:br>
            <a:r>
              <a:rPr lang="ru-RU" dirty="0" smtClean="0"/>
              <a:t>Сочинение пишите аккуратно, разборчивым почерком.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4400" dirty="0" smtClean="0"/>
              <a:t>Мы понимаем не текст, </a:t>
            </a:r>
          </a:p>
          <a:p>
            <a:pPr algn="r">
              <a:buNone/>
            </a:pPr>
            <a:r>
              <a:rPr lang="ru-RU" sz="4400" dirty="0" smtClean="0"/>
              <a:t>а мир, стоящий за текстом.</a:t>
            </a:r>
          </a:p>
          <a:p>
            <a:pPr algn="r">
              <a:buNone/>
            </a:pPr>
            <a:r>
              <a:rPr lang="ru-RU" sz="4400" dirty="0" smtClean="0"/>
              <a:t>А.А.Леонтьев</a:t>
            </a:r>
            <a:endParaRPr lang="ru-RU" sz="4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Рассуждение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– тип речи со значением сообщения, в котором наиболее важной частью является указание причины или следствий того или иного явления. Необходимым компонентом являются аргументы (доказательства). В ряде текстов – рассуждений нет ярко выраженного тезиса и доказательств, авторы обычно в них объясняют какое-либо явление.  К тексту можно задать вопрос:   почему?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Схема написания сочинения - рассуждения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І. Тезис.</a:t>
            </a:r>
          </a:p>
          <a:p>
            <a:pPr>
              <a:buNone/>
            </a:pPr>
            <a:r>
              <a:rPr lang="ru-RU" dirty="0" smtClean="0"/>
              <a:t>     ІІ. Доказательство:</a:t>
            </a:r>
          </a:p>
          <a:p>
            <a:pPr lvl="0"/>
            <a:r>
              <a:rPr lang="ru-RU" dirty="0" smtClean="0"/>
              <a:t>Аргумент 1.</a:t>
            </a:r>
          </a:p>
          <a:p>
            <a:pPr lvl="0"/>
            <a:r>
              <a:rPr lang="ru-RU" dirty="0" smtClean="0"/>
              <a:t>Аргумент 2.</a:t>
            </a:r>
          </a:p>
          <a:p>
            <a:pPr>
              <a:buNone/>
            </a:pPr>
            <a:r>
              <a:rPr lang="ru-RU" dirty="0" smtClean="0"/>
              <a:t>     ІІІ. Вывод.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Тезис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– это положение, утверждение, которое требуется доказать</a:t>
            </a:r>
            <a:endParaRPr lang="ru-RU" sz="5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Аргументы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 – это доказательства, факты, подтверждающие выдвинутый тезис</a:t>
            </a:r>
            <a:endParaRPr lang="ru-RU" sz="4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4400" dirty="0" smtClean="0"/>
              <a:t>- это заключение, итог проведённого рассуждения</a:t>
            </a:r>
            <a:endParaRPr lang="ru-RU" sz="4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«Что такое счастье»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Как Вы понимаете значение слова СЧАСТЬЕ? Сформулируйте и прокомментируйте данное Вами определение. Напишите сочинение-рассуждение на тему </a:t>
            </a:r>
            <a:r>
              <a:rPr lang="ru-RU" b="1" i="1" dirty="0" smtClean="0"/>
              <a:t>«Что такое счастье»</a:t>
            </a:r>
            <a:r>
              <a:rPr lang="ru-RU" b="1" dirty="0" smtClean="0"/>
              <a:t>, взяв в качестве тезиса данное Вами определение.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Аргументируя свой тезис, приведите 2 (два) примера-аргумента, подтверждающих Ваши рассуждения: один пример-аргумент приведите из прочитанного текста, а второй – из Вашего жизненного опыта.</a:t>
            </a:r>
            <a:br>
              <a:rPr lang="ru-RU" dirty="0" smtClean="0"/>
            </a:br>
            <a:r>
              <a:rPr lang="ru-RU" dirty="0" smtClean="0"/>
              <a:t>Объём сочинения должен составлять не менее 70 слов.</a:t>
            </a:r>
            <a:br>
              <a:rPr lang="ru-RU" dirty="0" smtClean="0"/>
            </a:br>
            <a:r>
              <a:rPr lang="ru-RU" dirty="0" smtClean="0"/>
              <a:t>Если сочинение представляет собой пересказанный или полностью переписанный исходный текст без каких бы то ни было комментариев, то такая работа оценивается нулём баллов.</a:t>
            </a:r>
            <a:br>
              <a:rPr lang="ru-RU" dirty="0" smtClean="0"/>
            </a:br>
            <a:r>
              <a:rPr lang="ru-RU" dirty="0" smtClean="0"/>
              <a:t>Сочинение пишите аккуратно, разборчивым почерком.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 частью (пирога)</a:t>
            </a:r>
          </a:p>
          <a:p>
            <a:r>
              <a:rPr lang="ru-RU" sz="6000" dirty="0" smtClean="0"/>
              <a:t>СЧАСТЬ – корень, Е – окончание.</a:t>
            </a:r>
            <a:endParaRPr lang="ru-RU" sz="6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357</TotalTime>
  <Words>593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Урок русского языка в  8 Б классе «Подготовка к написанию сочинения-рассуждения»</vt:lpstr>
      <vt:lpstr>Слайд 2</vt:lpstr>
      <vt:lpstr>Рассуждение</vt:lpstr>
      <vt:lpstr>Схема написания сочинения - рассуждения</vt:lpstr>
      <vt:lpstr>Тезис</vt:lpstr>
      <vt:lpstr>Аргументы</vt:lpstr>
      <vt:lpstr>Вывод</vt:lpstr>
      <vt:lpstr>«Что такое счастье»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Домашнее задание </vt:lpstr>
    </vt:vector>
  </TitlesOfParts>
  <Company>МОУ СОШ №33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Формы организации методической работы в школе, являющиеся профессиональными объединениями педагогов</dc:title>
  <dc:creator>Komp8</dc:creator>
  <cp:lastModifiedBy>admin</cp:lastModifiedBy>
  <cp:revision>44</cp:revision>
  <dcterms:created xsi:type="dcterms:W3CDTF">2009-11-27T04:54:52Z</dcterms:created>
  <dcterms:modified xsi:type="dcterms:W3CDTF">2022-03-01T08:33:39Z</dcterms:modified>
</cp:coreProperties>
</file>