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105400"/>
            <a:ext cx="6400800" cy="175260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6" name="Picture 2" descr="Гольф – игра для удовольствия, доступная всем Играть в гольф дорого и  скучно, в России короткий сезон и негде.. 2025 |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87" y="548680"/>
            <a:ext cx="863381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0691" y="837857"/>
            <a:ext cx="7272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Спортивный праздник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«Гольф – Семья», </a:t>
            </a:r>
            <a:b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посвящённый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Дню семьи, любви и верности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25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363610" cy="557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9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844824"/>
            <a:ext cx="4638947" cy="2520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48680"/>
            <a:ext cx="5534796" cy="1477328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Мишень «бычий глаз»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Удар питч</a:t>
            </a:r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007" y="3537070"/>
            <a:ext cx="4544767" cy="30243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48854" y="233674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Роллерама</a:t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Удар чип</a:t>
            </a:r>
          </a:p>
        </p:txBody>
      </p:sp>
    </p:spTree>
    <p:extLst>
      <p:ext uri="{BB962C8B-B14F-4D97-AF65-F5344CB8AC3E}">
        <p14:creationId xmlns:p14="http://schemas.microsoft.com/office/powerpoint/2010/main" val="326926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3228975" cy="48196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684584" y="226132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Лунка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Удар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патт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948" y="357857"/>
            <a:ext cx="2095500" cy="4648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02566" y="5006057"/>
            <a:ext cx="544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Схема расположения коридоров</a:t>
            </a:r>
          </a:p>
          <a:p>
            <a:pPr algn="ctr"/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ля удара патт в упражнении Дистанция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660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22935"/>
            <a:ext cx="3304435" cy="4437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3611128" cy="47157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22688" y="476672"/>
            <a:ext cx="459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Три поколения семьи </a:t>
            </a:r>
            <a:b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приняли участие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соревнованиях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964" y="5445224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Гольфисты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 и до 62 лет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60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12776"/>
            <a:ext cx="4171273" cy="51026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33" y="620688"/>
            <a:ext cx="4427199" cy="39604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309" y="4797152"/>
            <a:ext cx="36375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Когда родители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берут пример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детей…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3560" y="335558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находят в них поддержку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195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991" y="188640"/>
            <a:ext cx="3289702" cy="4392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3016"/>
            <a:ext cx="5616623" cy="2952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76672"/>
            <a:ext cx="43204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Спортивный праздник </a:t>
            </a:r>
          </a:p>
          <a:p>
            <a:pPr algn="ctr"/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«Гольф – Семья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4800" dirty="0"/>
          </a:p>
        </p:txBody>
      </p:sp>
      <p:pic>
        <p:nvPicPr>
          <p:cNvPr id="4098" name="Picture 2" descr="ᐈ Ромашка – символ Дня семьи, любви и верности статьи о цветах - на БУКЕТ.Р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531" y="4447444"/>
            <a:ext cx="3058162" cy="205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80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78</TotalTime>
  <Words>55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Аптека</vt:lpstr>
      <vt:lpstr>  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Маша</dc:creator>
  <cp:lastModifiedBy>Маша</cp:lastModifiedBy>
  <cp:revision>11</cp:revision>
  <dcterms:created xsi:type="dcterms:W3CDTF">2025-06-27T13:14:57Z</dcterms:created>
  <dcterms:modified xsi:type="dcterms:W3CDTF">2025-06-27T14:44:38Z</dcterms:modified>
</cp:coreProperties>
</file>