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67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2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41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2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49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01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705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8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50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67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77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8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12422A5-AC3F-41ED-9D58-B60DFEDA2798}" type="datetimeFigureOut">
              <a:rPr lang="ru-RU" smtClean="0"/>
              <a:t>25.01.2026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D08AD9A-4CE0-4EA5-A8D2-4C50189AC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1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551" y="533399"/>
            <a:ext cx="12049124" cy="1566863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Проект «Зеленая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  <a:r>
              <a:rPr lang="ru-RU" sz="6000" dirty="0" smtClean="0"/>
              <a:t>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38861" y="6163917"/>
            <a:ext cx="6953139" cy="138816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 : Кашина М.А, Симонова Е.И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35" y="2072436"/>
            <a:ext cx="6134155" cy="409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609600"/>
            <a:ext cx="9872871" cy="4038600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 ходе реализации проекта  у детей должны сформируются  представление об экологических проблемах окружающей среды. Педагоги будут добиваться заинтересованности и активности воспитанников и родителей, в ознакомлении с экологическими проблемами, способами их решения и предотвращения.  осознают необходимость бережного отношения к природе и ко всему живому на Земле.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5" y="2581275"/>
            <a:ext cx="50673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0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300" y="638175"/>
            <a:ext cx="10439400" cy="4038600"/>
          </a:xfrm>
        </p:spPr>
        <p:txBody>
          <a:bodyPr/>
          <a:lstStyle/>
          <a:p>
            <a:pPr marL="4572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 — это забота о будущем нашей земли. Новая образовательная система признаёт за экологическим воспитанием право одного из приоритетных направлений психолого-педагогической деятельности воспитателя, если речь идёт о дошкольном детском развитии.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25" y="2250268"/>
            <a:ext cx="7196137" cy="405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325" y="358140"/>
            <a:ext cx="9875520" cy="135636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560195"/>
            <a:ext cx="10420350" cy="403860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начал экологической культуры, становление осознанно-правильного отношения к природе во всем ее многообразии, к людям, охраняющим ее. И, кроме того, отношение к себе как части природы. Понимание ценности жизни и здоровья и их зависимости от окружающей среды. Сбор ТКО и 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вторичное использование.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933" y="2990850"/>
            <a:ext cx="5808133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25" y="1752600"/>
            <a:ext cx="10477500" cy="43434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знания детей об источниках возникновения отходов, их классификации и способах утилизации.</a:t>
            </a: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получения детьми знаний и умений о возможном вторичном использовании бытовых отходов.</a:t>
            </a:r>
          </a:p>
          <a:p>
            <a:pPr marL="4572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интерес к познавательной экспериментально-исследовательской деятельности.</a:t>
            </a: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развивать трудовые навыки и умения.</a:t>
            </a:r>
          </a:p>
          <a:p>
            <a:pPr marL="4572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воспитывать бережное отношение к окружающей природе.</a:t>
            </a: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участвовать в совместной трудовой деятельности.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06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Должны </a:t>
            </a:r>
            <a:r>
              <a:rPr lang="ru-RU" b="1" i="1" dirty="0"/>
              <a:t>знать:</a:t>
            </a:r>
            <a:endParaRPr lang="ru-RU" dirty="0"/>
          </a:p>
          <a:p>
            <a:r>
              <a:rPr lang="ru-RU" dirty="0"/>
              <a:t>- Проблемы загрязнения окружающей среды мусором.</a:t>
            </a:r>
          </a:p>
          <a:p>
            <a:r>
              <a:rPr lang="ru-RU" dirty="0"/>
              <a:t>- Как рационально использовать и минимизировать накопление отходов.</a:t>
            </a:r>
          </a:p>
          <a:p>
            <a:r>
              <a:rPr lang="ru-RU" dirty="0"/>
              <a:t>- Как эффективно вторично использовать отходы.</a:t>
            </a:r>
          </a:p>
          <a:p>
            <a:r>
              <a:rPr lang="ru-RU" dirty="0"/>
              <a:t>- Как правильно разделять мусор.</a:t>
            </a:r>
          </a:p>
          <a:p>
            <a:r>
              <a:rPr lang="ru-RU" b="1" i="1" dirty="0"/>
              <a:t>Должны уметь:</a:t>
            </a:r>
            <a:endParaRPr lang="ru-RU" dirty="0"/>
          </a:p>
          <a:p>
            <a:r>
              <a:rPr lang="ru-RU" dirty="0"/>
              <a:t>- Соблюдать правила осознанного и мотивированного поведения в природе: почему и как нужно убирать мусор в городе, в лесу, на реке.</a:t>
            </a:r>
          </a:p>
          <a:p>
            <a:r>
              <a:rPr lang="ru-RU" dirty="0"/>
              <a:t>- Работать с различными материалами, знакомиться с их свойствами, разнообразной структурой, приобретать трудовые навыки и умения мыслит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3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275" y="152400"/>
            <a:ext cx="9875520" cy="135636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9564" y="1228725"/>
            <a:ext cx="9872871" cy="403860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Подготовительный этап.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Основной этап (реализация проекта).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Заключительный этап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5" y="2585085"/>
            <a:ext cx="5011420" cy="375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5649" y="1685925"/>
            <a:ext cx="9872871" cy="4038600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этапа: анализ ситуации; определение основных его целей: формирование экологического сознания, экологической культуры, добра и милосердия как основных качеств личности.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49" y="2975311"/>
            <a:ext cx="5953125" cy="334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9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575" y="1287780"/>
            <a:ext cx="9872871" cy="403860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этапа: формирование элементарных экологических знаний и представлений детей и родителей, а также начала основы экологического образования через проведение следующих форм деятельности:</a:t>
            </a:r>
          </a:p>
          <a:p>
            <a:pPr marL="45720" lv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-беседы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занятия с детьми по теме проекта; </a:t>
            </a:r>
          </a:p>
          <a:p>
            <a:pPr marL="45720" lv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формированию представлений у детей о мусоре, бытовых отходах, бросовом материале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lv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864" y="3619500"/>
            <a:ext cx="4537835" cy="290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240" y="379095"/>
            <a:ext cx="9875520" cy="135636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76400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пластиковой упаковки.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Тетра-пака.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«Вторая жизнь» старых вещей.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272" y="3032760"/>
            <a:ext cx="5157150" cy="331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120</TotalTime>
  <Words>353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Times New Roman</vt:lpstr>
      <vt:lpstr>Базис</vt:lpstr>
      <vt:lpstr>Проект «Зеленая мозаика»</vt:lpstr>
      <vt:lpstr>Презентация PowerPoint</vt:lpstr>
      <vt:lpstr>Цель проекта:</vt:lpstr>
      <vt:lpstr>Задачи проекта:</vt:lpstr>
      <vt:lpstr>Планируемый результат:</vt:lpstr>
      <vt:lpstr>Этапы проекта:</vt:lpstr>
      <vt:lpstr>Подготовительный этап</vt:lpstr>
      <vt:lpstr>Основной этап </vt:lpstr>
      <vt:lpstr>Заключительный этап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«Зеленая мозаика»</dc:title>
  <dc:creator>Пользователь</dc:creator>
  <cp:lastModifiedBy>Пользователь</cp:lastModifiedBy>
  <cp:revision>12</cp:revision>
  <dcterms:created xsi:type="dcterms:W3CDTF">2025-12-11T15:52:17Z</dcterms:created>
  <dcterms:modified xsi:type="dcterms:W3CDTF">2026-01-25T10:07:24Z</dcterms:modified>
</cp:coreProperties>
</file>